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2" r:id="rId3"/>
    <p:sldId id="257" r:id="rId4"/>
    <p:sldId id="281" r:id="rId5"/>
    <p:sldId id="282" r:id="rId6"/>
    <p:sldId id="258" r:id="rId7"/>
    <p:sldId id="259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8288000" cy="10287000"/>
  <p:notesSz cx="6858000" cy="9144000"/>
  <p:embeddedFontLst>
    <p:embeddedFont>
      <p:font typeface="Roboto" pitchFamily="2" charset="0"/>
      <p:italic r:id="rId29"/>
    </p:embeddedFont>
    <p:embeddedFont>
      <p:font typeface="Quiglet" panose="02000800000000000000" pitchFamily="2" charset="0"/>
      <p:bold r:id="rId30"/>
    </p:embeddedFont>
    <p:embeddedFont>
      <p:font typeface="Open Sauce Italics" panose="020B0604020202020204" charset="0"/>
      <p:regular r:id="rId31"/>
    </p:embeddedFont>
    <p:embeddedFont>
      <p:font typeface="Space Mono" panose="020B0604020202020204" charset="0"/>
      <p:regular r:id="rId32"/>
    </p:embeddedFont>
    <p:embeddedFont>
      <p:font typeface="Open Sauce" panose="020B0604020202020204" charset="0"/>
      <p:regular r:id="rId33"/>
    </p:embeddedFont>
    <p:embeddedFont>
      <p:font typeface="Be Vietnam Ultra-Bold" panose="020B0604020202020204" charset="0"/>
      <p:regular r:id="rId34"/>
    </p:embeddedFont>
    <p:embeddedFont>
      <p:font typeface="Space Mono Bold" panose="020B0604020202020204" charset="0"/>
      <p:regular r:id="rId35"/>
    </p:embeddedFont>
    <p:embeddedFont>
      <p:font typeface="Be Vietnam" panose="020B0604020202020204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2A2A"/>
    <a:srgbClr val="0EBF14"/>
    <a:srgbClr val="219E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109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hyperlink" Target="https://docs.google.com/spreadsheets/d/1DUF2isFWsqVSYhbaACYtbgcLi_YjDqpE3GLQIVgkKQg/edit#gid=69851113" TargetMode="External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2.png"/><Relationship Id="rId10" Type="http://schemas.openxmlformats.org/officeDocument/2006/relationships/image" Target="../media/image29.sv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jpe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4.svg"/><Relationship Id="rId4" Type="http://schemas.openxmlformats.org/officeDocument/2006/relationships/image" Target="../media/image27.png"/><Relationship Id="rId9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5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7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34.png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52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sv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sv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2.jpeg"/><Relationship Id="rId5" Type="http://schemas.openxmlformats.org/officeDocument/2006/relationships/image" Target="../media/image3.svg"/><Relationship Id="rId10" Type="http://schemas.openxmlformats.org/officeDocument/2006/relationships/image" Target="../media/image11.jpg"/><Relationship Id="rId9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915041" y="1616010"/>
            <a:ext cx="3951704" cy="1200762"/>
            <a:chOff x="0" y="0"/>
            <a:chExt cx="4321090" cy="1313003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4257590" cy="1249503"/>
            </a:xfrm>
            <a:custGeom>
              <a:avLst/>
              <a:gdLst/>
              <a:ahLst/>
              <a:cxnLst/>
              <a:rect l="l" t="t" r="r" b="b"/>
              <a:pathLst>
                <a:path w="4257590" h="1249503">
                  <a:moveTo>
                    <a:pt x="4164880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63610" y="0"/>
                  </a:lnTo>
                  <a:cubicBezTo>
                    <a:pt x="4214410" y="0"/>
                    <a:pt x="4256320" y="41910"/>
                    <a:pt x="4256320" y="92710"/>
                  </a:cubicBezTo>
                  <a:lnTo>
                    <a:pt x="4256320" y="1155523"/>
                  </a:lnTo>
                  <a:cubicBezTo>
                    <a:pt x="4257590" y="1207593"/>
                    <a:pt x="4215680" y="1249503"/>
                    <a:pt x="4164880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321091" cy="1313003"/>
            </a:xfrm>
            <a:custGeom>
              <a:avLst/>
              <a:gdLst/>
              <a:ahLst/>
              <a:cxnLst/>
              <a:rect l="l" t="t" r="r" b="b"/>
              <a:pathLst>
                <a:path w="4321091" h="1313003">
                  <a:moveTo>
                    <a:pt x="4196630" y="59690"/>
                  </a:moveTo>
                  <a:cubicBezTo>
                    <a:pt x="4232190" y="59690"/>
                    <a:pt x="4261400" y="88900"/>
                    <a:pt x="4261400" y="124460"/>
                  </a:cubicBezTo>
                  <a:lnTo>
                    <a:pt x="4261400" y="1188543"/>
                  </a:lnTo>
                  <a:cubicBezTo>
                    <a:pt x="4261400" y="1224103"/>
                    <a:pt x="4232190" y="1253313"/>
                    <a:pt x="4196630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96630" y="59690"/>
                  </a:lnTo>
                  <a:moveTo>
                    <a:pt x="41966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196630" y="1313003"/>
                  </a:lnTo>
                  <a:cubicBezTo>
                    <a:pt x="4265210" y="1313003"/>
                    <a:pt x="4321091" y="1257123"/>
                    <a:pt x="4321091" y="1188543"/>
                  </a:cubicBezTo>
                  <a:lnTo>
                    <a:pt x="4321091" y="124460"/>
                  </a:lnTo>
                  <a:cubicBezTo>
                    <a:pt x="4321091" y="55880"/>
                    <a:pt x="4265210" y="0"/>
                    <a:pt x="419663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900195" y="1921315"/>
            <a:ext cx="590151" cy="590151"/>
          </a:xfrm>
          <a:custGeom>
            <a:avLst/>
            <a:gdLst/>
            <a:ahLst/>
            <a:cxnLst/>
            <a:rect l="l" t="t" r="r" b="b"/>
            <a:pathLst>
              <a:path w="590151" h="590151">
                <a:moveTo>
                  <a:pt x="0" y="0"/>
                </a:moveTo>
                <a:lnTo>
                  <a:pt x="590152" y="0"/>
                </a:lnTo>
                <a:lnTo>
                  <a:pt x="590152" y="590151"/>
                </a:lnTo>
                <a:lnTo>
                  <a:pt x="0" y="590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-2283375" y="-1951210"/>
            <a:ext cx="5959819" cy="5959819"/>
            <a:chOff x="0" y="0"/>
            <a:chExt cx="6350000" cy="6350000"/>
          </a:xfrm>
          <a:solidFill>
            <a:srgbClr val="FFC000"/>
          </a:solidFill>
        </p:grpSpPr>
        <p:sp>
          <p:nvSpPr>
            <p:cNvPr id="8" name="Freeform 8"/>
            <p:cNvSpPr/>
            <p:nvPr/>
          </p:nvSpPr>
          <p:spPr>
            <a:xfrm>
              <a:off x="-5081" y="-3810"/>
              <a:ext cx="6357621" cy="6353810"/>
            </a:xfrm>
            <a:custGeom>
              <a:avLst/>
              <a:gdLst/>
              <a:ahLst/>
              <a:cxnLst/>
              <a:rect l="l" t="t" r="r" b="b"/>
              <a:pathLst>
                <a:path w="6357621" h="6353810">
                  <a:moveTo>
                    <a:pt x="6334761" y="3182620"/>
                  </a:moveTo>
                  <a:cubicBezTo>
                    <a:pt x="5600701" y="3411220"/>
                    <a:pt x="5129531" y="3605530"/>
                    <a:pt x="4759961" y="3831590"/>
                  </a:cubicBezTo>
                  <a:cubicBezTo>
                    <a:pt x="4861561" y="4251960"/>
                    <a:pt x="5057141" y="4723130"/>
                    <a:pt x="5414011" y="5403850"/>
                  </a:cubicBezTo>
                  <a:lnTo>
                    <a:pt x="5424171" y="5422900"/>
                  </a:lnTo>
                  <a:lnTo>
                    <a:pt x="5405121" y="5412740"/>
                  </a:lnTo>
                  <a:cubicBezTo>
                    <a:pt x="4724401" y="5055870"/>
                    <a:pt x="4253231" y="4859020"/>
                    <a:pt x="3832861" y="4758690"/>
                  </a:cubicBezTo>
                  <a:cubicBezTo>
                    <a:pt x="3606801" y="5128260"/>
                    <a:pt x="3412490" y="5599430"/>
                    <a:pt x="3183890" y="6333490"/>
                  </a:cubicBezTo>
                  <a:lnTo>
                    <a:pt x="3177540" y="6353810"/>
                  </a:lnTo>
                  <a:lnTo>
                    <a:pt x="3171190" y="6333490"/>
                  </a:lnTo>
                  <a:cubicBezTo>
                    <a:pt x="2942590" y="5599430"/>
                    <a:pt x="2748280" y="5128260"/>
                    <a:pt x="2522220" y="4758690"/>
                  </a:cubicBezTo>
                  <a:cubicBezTo>
                    <a:pt x="2101850" y="4860290"/>
                    <a:pt x="1630680" y="5055870"/>
                    <a:pt x="949960" y="5412740"/>
                  </a:cubicBezTo>
                  <a:lnTo>
                    <a:pt x="930910" y="5422900"/>
                  </a:lnTo>
                  <a:lnTo>
                    <a:pt x="941070" y="5403850"/>
                  </a:lnTo>
                  <a:cubicBezTo>
                    <a:pt x="1297940" y="4723130"/>
                    <a:pt x="1494790" y="4251960"/>
                    <a:pt x="1595120" y="3831590"/>
                  </a:cubicBezTo>
                  <a:cubicBezTo>
                    <a:pt x="1225550" y="3605530"/>
                    <a:pt x="754380" y="3411220"/>
                    <a:pt x="20320" y="3182620"/>
                  </a:cubicBezTo>
                  <a:lnTo>
                    <a:pt x="0" y="3176270"/>
                  </a:lnTo>
                  <a:lnTo>
                    <a:pt x="20320" y="3169920"/>
                  </a:lnTo>
                  <a:cubicBezTo>
                    <a:pt x="754380" y="2941320"/>
                    <a:pt x="1225550" y="2747010"/>
                    <a:pt x="1595120" y="2520950"/>
                  </a:cubicBezTo>
                  <a:cubicBezTo>
                    <a:pt x="1493520" y="2100580"/>
                    <a:pt x="1297940" y="1629410"/>
                    <a:pt x="941070" y="948690"/>
                  </a:cubicBezTo>
                  <a:lnTo>
                    <a:pt x="933451" y="930910"/>
                  </a:lnTo>
                  <a:lnTo>
                    <a:pt x="952501" y="941070"/>
                  </a:lnTo>
                  <a:cubicBezTo>
                    <a:pt x="1633221" y="1297940"/>
                    <a:pt x="2104391" y="1494790"/>
                    <a:pt x="2524761" y="1595120"/>
                  </a:cubicBezTo>
                  <a:cubicBezTo>
                    <a:pt x="2750821" y="1225550"/>
                    <a:pt x="2945131" y="754380"/>
                    <a:pt x="3173731" y="20320"/>
                  </a:cubicBezTo>
                  <a:lnTo>
                    <a:pt x="3180081" y="0"/>
                  </a:lnTo>
                  <a:lnTo>
                    <a:pt x="3186431" y="20320"/>
                  </a:lnTo>
                  <a:cubicBezTo>
                    <a:pt x="3415031" y="754380"/>
                    <a:pt x="3609341" y="1225550"/>
                    <a:pt x="3835401" y="1595120"/>
                  </a:cubicBezTo>
                  <a:cubicBezTo>
                    <a:pt x="4255771" y="1493520"/>
                    <a:pt x="4726941" y="1297940"/>
                    <a:pt x="5407661" y="941070"/>
                  </a:cubicBezTo>
                  <a:lnTo>
                    <a:pt x="5426711" y="930910"/>
                  </a:lnTo>
                  <a:lnTo>
                    <a:pt x="5416551" y="949960"/>
                  </a:lnTo>
                  <a:cubicBezTo>
                    <a:pt x="5059681" y="1630680"/>
                    <a:pt x="4862831" y="2101850"/>
                    <a:pt x="4762501" y="2522220"/>
                  </a:cubicBezTo>
                  <a:cubicBezTo>
                    <a:pt x="5132072" y="2748280"/>
                    <a:pt x="5603242" y="2942590"/>
                    <a:pt x="6337301" y="3171190"/>
                  </a:cubicBezTo>
                  <a:lnTo>
                    <a:pt x="6357622" y="3177540"/>
                  </a:lnTo>
                  <a:lnTo>
                    <a:pt x="6334761" y="3182620"/>
                  </a:lnTo>
                  <a:close/>
                </a:path>
              </a:pathLst>
            </a:custGeom>
            <a:grpFill/>
          </p:spPr>
        </p:sp>
        <p:sp>
          <p:nvSpPr>
            <p:cNvPr id="9" name="Freeform 9"/>
            <p:cNvSpPr/>
            <p:nvPr/>
          </p:nvSpPr>
          <p:spPr>
            <a:xfrm>
              <a:off x="41910" y="40640"/>
              <a:ext cx="6263640" cy="6263640"/>
            </a:xfrm>
            <a:custGeom>
              <a:avLst/>
              <a:gdLst/>
              <a:ahLst/>
              <a:cxnLst/>
              <a:rect l="l" t="t" r="r" b="b"/>
              <a:pathLst>
                <a:path w="6263640" h="6263640">
                  <a:moveTo>
                    <a:pt x="4700270" y="3785870"/>
                  </a:moveTo>
                  <a:cubicBezTo>
                    <a:pt x="4800600" y="4204970"/>
                    <a:pt x="4993640" y="4672330"/>
                    <a:pt x="5346700" y="5346700"/>
                  </a:cubicBezTo>
                  <a:cubicBezTo>
                    <a:pt x="4672330" y="4993640"/>
                    <a:pt x="4204970" y="4800600"/>
                    <a:pt x="3785870" y="4700270"/>
                  </a:cubicBezTo>
                  <a:lnTo>
                    <a:pt x="3780790" y="4699000"/>
                  </a:lnTo>
                  <a:lnTo>
                    <a:pt x="3778250" y="4702810"/>
                  </a:lnTo>
                  <a:cubicBezTo>
                    <a:pt x="3552190" y="5069840"/>
                    <a:pt x="3359150" y="5538470"/>
                    <a:pt x="3131820" y="6263640"/>
                  </a:cubicBezTo>
                  <a:cubicBezTo>
                    <a:pt x="2904490" y="5537199"/>
                    <a:pt x="2711450" y="5069840"/>
                    <a:pt x="2485390" y="4702810"/>
                  </a:cubicBezTo>
                  <a:lnTo>
                    <a:pt x="2482850" y="4699000"/>
                  </a:lnTo>
                  <a:lnTo>
                    <a:pt x="2477770" y="4700270"/>
                  </a:lnTo>
                  <a:cubicBezTo>
                    <a:pt x="2058670" y="4800600"/>
                    <a:pt x="1591310" y="4993640"/>
                    <a:pt x="916940" y="5346700"/>
                  </a:cubicBezTo>
                  <a:cubicBezTo>
                    <a:pt x="1270000" y="4672330"/>
                    <a:pt x="1464310" y="4204970"/>
                    <a:pt x="1563370" y="3785870"/>
                  </a:cubicBezTo>
                  <a:lnTo>
                    <a:pt x="1564640" y="3780790"/>
                  </a:lnTo>
                  <a:lnTo>
                    <a:pt x="1560830" y="3778250"/>
                  </a:lnTo>
                  <a:cubicBezTo>
                    <a:pt x="1193800" y="3552190"/>
                    <a:pt x="725170" y="3359150"/>
                    <a:pt x="0" y="3131820"/>
                  </a:cubicBezTo>
                  <a:cubicBezTo>
                    <a:pt x="726440" y="2904490"/>
                    <a:pt x="1193800" y="2711450"/>
                    <a:pt x="1560830" y="2485390"/>
                  </a:cubicBezTo>
                  <a:lnTo>
                    <a:pt x="1564640" y="2482850"/>
                  </a:lnTo>
                  <a:lnTo>
                    <a:pt x="1563370" y="2477770"/>
                  </a:lnTo>
                  <a:cubicBezTo>
                    <a:pt x="1463040" y="2058670"/>
                    <a:pt x="1270000" y="1591310"/>
                    <a:pt x="916940" y="916940"/>
                  </a:cubicBezTo>
                  <a:cubicBezTo>
                    <a:pt x="1591310" y="1270000"/>
                    <a:pt x="2058670" y="1464310"/>
                    <a:pt x="2477770" y="1563370"/>
                  </a:cubicBezTo>
                  <a:lnTo>
                    <a:pt x="2482850" y="1564640"/>
                  </a:lnTo>
                  <a:lnTo>
                    <a:pt x="2485390" y="1560830"/>
                  </a:lnTo>
                  <a:cubicBezTo>
                    <a:pt x="2711450" y="1193800"/>
                    <a:pt x="2904490" y="725170"/>
                    <a:pt x="3131820" y="0"/>
                  </a:cubicBezTo>
                  <a:cubicBezTo>
                    <a:pt x="3359150" y="726440"/>
                    <a:pt x="3552190" y="1193800"/>
                    <a:pt x="3778250" y="1560830"/>
                  </a:cubicBezTo>
                  <a:lnTo>
                    <a:pt x="3780790" y="1564640"/>
                  </a:lnTo>
                  <a:lnTo>
                    <a:pt x="3785870" y="1563370"/>
                  </a:lnTo>
                  <a:cubicBezTo>
                    <a:pt x="4204970" y="1463040"/>
                    <a:pt x="4672330" y="1270000"/>
                    <a:pt x="5346700" y="916940"/>
                  </a:cubicBezTo>
                  <a:cubicBezTo>
                    <a:pt x="4993640" y="1591310"/>
                    <a:pt x="4800600" y="2058670"/>
                    <a:pt x="4700270" y="2477770"/>
                  </a:cubicBezTo>
                  <a:lnTo>
                    <a:pt x="4699000" y="2482850"/>
                  </a:lnTo>
                  <a:lnTo>
                    <a:pt x="4702810" y="2485390"/>
                  </a:lnTo>
                  <a:cubicBezTo>
                    <a:pt x="5069840" y="2711450"/>
                    <a:pt x="5538470" y="2904490"/>
                    <a:pt x="6263640" y="3131820"/>
                  </a:cubicBezTo>
                  <a:cubicBezTo>
                    <a:pt x="5537199" y="3359150"/>
                    <a:pt x="5069840" y="3552190"/>
                    <a:pt x="4702810" y="3778250"/>
                  </a:cubicBezTo>
                  <a:lnTo>
                    <a:pt x="4699000" y="3780790"/>
                  </a:lnTo>
                  <a:lnTo>
                    <a:pt x="4700270" y="3785870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306896" y="3196946"/>
            <a:ext cx="15674207" cy="5460169"/>
            <a:chOff x="0" y="0"/>
            <a:chExt cx="20898943" cy="728022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17142" y="479729"/>
              <a:ext cx="20281801" cy="6800497"/>
              <a:chOff x="0" y="0"/>
              <a:chExt cx="1893824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0" y="0"/>
              <a:ext cx="20281801" cy="6800497"/>
              <a:chOff x="0" y="0"/>
              <a:chExt cx="1893824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19" name="Freeform 19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06896" y="1643759"/>
            <a:ext cx="11066699" cy="1173012"/>
            <a:chOff x="0" y="0"/>
            <a:chExt cx="12452590" cy="1319910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12389090" cy="1256409"/>
            </a:xfrm>
            <a:custGeom>
              <a:avLst/>
              <a:gdLst/>
              <a:ahLst/>
              <a:cxnLst/>
              <a:rect l="l" t="t" r="r" b="b"/>
              <a:pathLst>
                <a:path w="12389090" h="1256409">
                  <a:moveTo>
                    <a:pt x="12296380" y="1256409"/>
                  </a:moveTo>
                  <a:lnTo>
                    <a:pt x="92710" y="1256409"/>
                  </a:lnTo>
                  <a:cubicBezTo>
                    <a:pt x="41910" y="1256409"/>
                    <a:pt x="0" y="1214499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295110" y="0"/>
                  </a:lnTo>
                  <a:cubicBezTo>
                    <a:pt x="12345910" y="0"/>
                    <a:pt x="12387821" y="41910"/>
                    <a:pt x="12387821" y="92710"/>
                  </a:cubicBezTo>
                  <a:lnTo>
                    <a:pt x="12387821" y="1162430"/>
                  </a:lnTo>
                  <a:cubicBezTo>
                    <a:pt x="12389090" y="1214499"/>
                    <a:pt x="12347180" y="1256409"/>
                    <a:pt x="12296380" y="125640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2452590" cy="1319910"/>
            </a:xfrm>
            <a:custGeom>
              <a:avLst/>
              <a:gdLst/>
              <a:ahLst/>
              <a:cxnLst/>
              <a:rect l="l" t="t" r="r" b="b"/>
              <a:pathLst>
                <a:path w="12452590" h="1319910">
                  <a:moveTo>
                    <a:pt x="12328130" y="59690"/>
                  </a:moveTo>
                  <a:cubicBezTo>
                    <a:pt x="12363690" y="59690"/>
                    <a:pt x="12392900" y="88900"/>
                    <a:pt x="12392900" y="124460"/>
                  </a:cubicBezTo>
                  <a:lnTo>
                    <a:pt x="12392900" y="1195450"/>
                  </a:lnTo>
                  <a:cubicBezTo>
                    <a:pt x="12392900" y="1231010"/>
                    <a:pt x="12363690" y="1260219"/>
                    <a:pt x="12328130" y="1260219"/>
                  </a:cubicBezTo>
                  <a:lnTo>
                    <a:pt x="124460" y="1260219"/>
                  </a:lnTo>
                  <a:cubicBezTo>
                    <a:pt x="88900" y="1260219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328130" y="59690"/>
                  </a:lnTo>
                  <a:moveTo>
                    <a:pt x="123281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2328130" y="1319910"/>
                  </a:lnTo>
                  <a:cubicBezTo>
                    <a:pt x="12396710" y="1319910"/>
                    <a:pt x="12452590" y="1264030"/>
                    <a:pt x="12452590" y="1195450"/>
                  </a:cubicBezTo>
                  <a:lnTo>
                    <a:pt x="12452590" y="124460"/>
                  </a:lnTo>
                  <a:cubicBezTo>
                    <a:pt x="12452590" y="55880"/>
                    <a:pt x="12396710" y="0"/>
                    <a:pt x="1232813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3043755" y="6429970"/>
            <a:ext cx="4832865" cy="4736149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886305" y="4669979"/>
            <a:ext cx="14604041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1000" b="1" dirty="0" err="1" smtClean="0">
                <a:solidFill>
                  <a:srgbClr val="F42A2A"/>
                </a:solidFill>
                <a:latin typeface="Quiglet" panose="02000800000000000000" pitchFamily="2" charset="0"/>
                <a:ea typeface="Space Mono Bold"/>
                <a:cs typeface="Space Mono Bold"/>
                <a:sym typeface="Space Mono Bold"/>
              </a:rPr>
              <a:t>Q</a:t>
            </a:r>
            <a:r>
              <a:rPr lang="en-US" sz="11000" b="1" dirty="0" err="1" smtClean="0">
                <a:solidFill>
                  <a:srgbClr val="000000"/>
                </a:solidFill>
                <a:latin typeface="Quiglet" panose="02000800000000000000" pitchFamily="2" charset="0"/>
                <a:ea typeface="Space Mono Bold"/>
                <a:cs typeface="Space Mono Bold"/>
                <a:sym typeface="Space Mono Bold"/>
              </a:rPr>
              <a:t>uizz</a:t>
            </a:r>
            <a:r>
              <a:rPr lang="en-US" sz="11000" b="1" dirty="0" smtClean="0">
                <a:solidFill>
                  <a:srgbClr val="000000"/>
                </a:solidFill>
                <a:latin typeface="Quiglet" panose="02000800000000000000" pitchFamily="2" charset="0"/>
                <a:ea typeface="Space Mono Bold"/>
                <a:cs typeface="Space Mono Bold"/>
                <a:sym typeface="Space Mono Bold"/>
              </a:rPr>
              <a:t> </a:t>
            </a:r>
            <a:r>
              <a:rPr lang="en-US" sz="11000" b="1" dirty="0" smtClean="0">
                <a:solidFill>
                  <a:srgbClr val="0EBF14"/>
                </a:solidFill>
                <a:latin typeface="Quiglet" panose="02000800000000000000" pitchFamily="2" charset="0"/>
                <a:ea typeface="Space Mono Bold"/>
                <a:cs typeface="Space Mono Bold"/>
                <a:sym typeface="Space Mono Bold"/>
              </a:rPr>
              <a:t>C</a:t>
            </a:r>
            <a:r>
              <a:rPr lang="en-US" sz="11000" b="1" dirty="0" smtClean="0">
                <a:solidFill>
                  <a:srgbClr val="000000"/>
                </a:solidFill>
                <a:latin typeface="Quiglet" panose="02000800000000000000" pitchFamily="2" charset="0"/>
                <a:ea typeface="Space Mono Bold"/>
                <a:cs typeface="Space Mono Bold"/>
                <a:sym typeface="Space Mono Bold"/>
              </a:rPr>
              <a:t>ode Ca</a:t>
            </a:r>
            <a:r>
              <a:rPr lang="en-US" sz="11000" b="1" dirty="0" smtClean="0">
                <a:solidFill>
                  <a:srgbClr val="219ED3"/>
                </a:solidFill>
                <a:latin typeface="Quiglet" panose="02000800000000000000" pitchFamily="2" charset="0"/>
                <a:ea typeface="Space Mono Bold"/>
                <a:cs typeface="Space Mono Bold"/>
                <a:sym typeface="Space Mono Bold"/>
              </a:rPr>
              <a:t>m</a:t>
            </a:r>
            <a:r>
              <a:rPr lang="en-US" sz="11000" b="1" dirty="0" smtClean="0">
                <a:solidFill>
                  <a:srgbClr val="000000"/>
                </a:solidFill>
                <a:latin typeface="Quiglet" panose="02000800000000000000" pitchFamily="2" charset="0"/>
                <a:ea typeface="Space Mono Bold"/>
                <a:cs typeface="Space Mono Bold"/>
                <a:sym typeface="Space Mono Bold"/>
              </a:rPr>
              <a:t>p</a:t>
            </a:r>
            <a:endParaRPr lang="en-US" sz="11000" b="1" dirty="0">
              <a:solidFill>
                <a:srgbClr val="000000"/>
              </a:solidFill>
              <a:latin typeface="Quiglet" panose="02000800000000000000" pitchFamily="2" charset="0"/>
              <a:ea typeface="Space Mono Bold"/>
              <a:cs typeface="Space Mono Bold"/>
              <a:sym typeface="Space Mono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886305" y="1787765"/>
            <a:ext cx="7765317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spc="67" dirty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Qui </a:t>
            </a:r>
            <a:r>
              <a:rPr lang="en-US" sz="4500" spc="67" dirty="0" err="1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gagnera</a:t>
            </a:r>
            <a:r>
              <a:rPr lang="en-US" sz="4500" spc="67" dirty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4500" spc="67" dirty="0" smtClean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le </a:t>
            </a:r>
            <a:r>
              <a:rPr lang="en-US" sz="4500" spc="67" dirty="0" err="1" smtClean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quizz</a:t>
            </a:r>
            <a:r>
              <a:rPr lang="en-US" sz="4500" spc="67" dirty="0" smtClean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?</a:t>
            </a:r>
            <a:endParaRPr lang="en-US" sz="4500" spc="67" dirty="0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345707" y="1921115"/>
            <a:ext cx="206332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Recherche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301" y="6710004"/>
            <a:ext cx="3733333" cy="37714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067120" y="1028700"/>
            <a:ext cx="7143299" cy="714329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429990" y="4381634"/>
            <a:ext cx="4163858" cy="4163858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5081" y="-3810"/>
              <a:ext cx="6357621" cy="6353810"/>
            </a:xfrm>
            <a:custGeom>
              <a:avLst/>
              <a:gdLst/>
              <a:ahLst/>
              <a:cxnLst/>
              <a:rect l="l" t="t" r="r" b="b"/>
              <a:pathLst>
                <a:path w="6357621" h="6353810">
                  <a:moveTo>
                    <a:pt x="6334761" y="3182620"/>
                  </a:moveTo>
                  <a:cubicBezTo>
                    <a:pt x="5600701" y="3411220"/>
                    <a:pt x="5129531" y="3605530"/>
                    <a:pt x="4759961" y="3831590"/>
                  </a:cubicBezTo>
                  <a:cubicBezTo>
                    <a:pt x="4861561" y="4251960"/>
                    <a:pt x="5057141" y="4723130"/>
                    <a:pt x="5414011" y="5403850"/>
                  </a:cubicBezTo>
                  <a:lnTo>
                    <a:pt x="5424171" y="5422900"/>
                  </a:lnTo>
                  <a:lnTo>
                    <a:pt x="5405121" y="5412740"/>
                  </a:lnTo>
                  <a:cubicBezTo>
                    <a:pt x="4724401" y="5055870"/>
                    <a:pt x="4253231" y="4859020"/>
                    <a:pt x="3832861" y="4758690"/>
                  </a:cubicBezTo>
                  <a:cubicBezTo>
                    <a:pt x="3606801" y="5128260"/>
                    <a:pt x="3412490" y="5599430"/>
                    <a:pt x="3183890" y="6333490"/>
                  </a:cubicBezTo>
                  <a:lnTo>
                    <a:pt x="3177540" y="6353810"/>
                  </a:lnTo>
                  <a:lnTo>
                    <a:pt x="3171190" y="6333490"/>
                  </a:lnTo>
                  <a:cubicBezTo>
                    <a:pt x="2942590" y="5599430"/>
                    <a:pt x="2748280" y="5128260"/>
                    <a:pt x="2522220" y="4758690"/>
                  </a:cubicBezTo>
                  <a:cubicBezTo>
                    <a:pt x="2101850" y="4860290"/>
                    <a:pt x="1630680" y="5055870"/>
                    <a:pt x="949960" y="5412740"/>
                  </a:cubicBezTo>
                  <a:lnTo>
                    <a:pt x="930910" y="5422900"/>
                  </a:lnTo>
                  <a:lnTo>
                    <a:pt x="941070" y="5403850"/>
                  </a:lnTo>
                  <a:cubicBezTo>
                    <a:pt x="1297940" y="4723130"/>
                    <a:pt x="1494790" y="4251960"/>
                    <a:pt x="1595120" y="3831590"/>
                  </a:cubicBezTo>
                  <a:cubicBezTo>
                    <a:pt x="1225550" y="3605530"/>
                    <a:pt x="754380" y="3411220"/>
                    <a:pt x="20320" y="3182620"/>
                  </a:cubicBezTo>
                  <a:lnTo>
                    <a:pt x="0" y="3176270"/>
                  </a:lnTo>
                  <a:lnTo>
                    <a:pt x="20320" y="3169920"/>
                  </a:lnTo>
                  <a:cubicBezTo>
                    <a:pt x="754380" y="2941320"/>
                    <a:pt x="1225550" y="2747010"/>
                    <a:pt x="1595120" y="2520950"/>
                  </a:cubicBezTo>
                  <a:cubicBezTo>
                    <a:pt x="1493520" y="2100580"/>
                    <a:pt x="1297940" y="1629410"/>
                    <a:pt x="941070" y="948690"/>
                  </a:cubicBezTo>
                  <a:lnTo>
                    <a:pt x="933451" y="930910"/>
                  </a:lnTo>
                  <a:lnTo>
                    <a:pt x="952501" y="941070"/>
                  </a:lnTo>
                  <a:cubicBezTo>
                    <a:pt x="1633221" y="1297940"/>
                    <a:pt x="2104391" y="1494790"/>
                    <a:pt x="2524761" y="1595120"/>
                  </a:cubicBezTo>
                  <a:cubicBezTo>
                    <a:pt x="2750821" y="1225550"/>
                    <a:pt x="2945131" y="754380"/>
                    <a:pt x="3173731" y="20320"/>
                  </a:cubicBezTo>
                  <a:lnTo>
                    <a:pt x="3180081" y="0"/>
                  </a:lnTo>
                  <a:lnTo>
                    <a:pt x="3186431" y="20320"/>
                  </a:lnTo>
                  <a:cubicBezTo>
                    <a:pt x="3415031" y="754380"/>
                    <a:pt x="3609341" y="1225550"/>
                    <a:pt x="3835401" y="1595120"/>
                  </a:cubicBezTo>
                  <a:cubicBezTo>
                    <a:pt x="4255771" y="1493520"/>
                    <a:pt x="4726941" y="1297940"/>
                    <a:pt x="5407661" y="941070"/>
                  </a:cubicBezTo>
                  <a:lnTo>
                    <a:pt x="5426711" y="930910"/>
                  </a:lnTo>
                  <a:lnTo>
                    <a:pt x="5416551" y="949960"/>
                  </a:lnTo>
                  <a:cubicBezTo>
                    <a:pt x="5059681" y="1630680"/>
                    <a:pt x="4862831" y="2101850"/>
                    <a:pt x="4762501" y="2522220"/>
                  </a:cubicBezTo>
                  <a:cubicBezTo>
                    <a:pt x="5132072" y="2748280"/>
                    <a:pt x="5603242" y="2942590"/>
                    <a:pt x="6337301" y="3171190"/>
                  </a:cubicBezTo>
                  <a:lnTo>
                    <a:pt x="6357622" y="3177540"/>
                  </a:lnTo>
                  <a:lnTo>
                    <a:pt x="6334761" y="318262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41910" y="40640"/>
              <a:ext cx="6263640" cy="6263640"/>
            </a:xfrm>
            <a:custGeom>
              <a:avLst/>
              <a:gdLst/>
              <a:ahLst/>
              <a:cxnLst/>
              <a:rect l="l" t="t" r="r" b="b"/>
              <a:pathLst>
                <a:path w="6263640" h="6263640">
                  <a:moveTo>
                    <a:pt x="4700270" y="3785870"/>
                  </a:moveTo>
                  <a:cubicBezTo>
                    <a:pt x="4800600" y="4204970"/>
                    <a:pt x="4993640" y="4672330"/>
                    <a:pt x="5346700" y="5346700"/>
                  </a:cubicBezTo>
                  <a:cubicBezTo>
                    <a:pt x="4672330" y="4993640"/>
                    <a:pt x="4204970" y="4800600"/>
                    <a:pt x="3785870" y="4700270"/>
                  </a:cubicBezTo>
                  <a:lnTo>
                    <a:pt x="3780790" y="4699000"/>
                  </a:lnTo>
                  <a:lnTo>
                    <a:pt x="3778250" y="4702810"/>
                  </a:lnTo>
                  <a:cubicBezTo>
                    <a:pt x="3552190" y="5069840"/>
                    <a:pt x="3359150" y="5538470"/>
                    <a:pt x="3131820" y="6263640"/>
                  </a:cubicBezTo>
                  <a:cubicBezTo>
                    <a:pt x="2904490" y="5537199"/>
                    <a:pt x="2711450" y="5069840"/>
                    <a:pt x="2485390" y="4702810"/>
                  </a:cubicBezTo>
                  <a:lnTo>
                    <a:pt x="2482850" y="4699000"/>
                  </a:lnTo>
                  <a:lnTo>
                    <a:pt x="2477770" y="4700270"/>
                  </a:lnTo>
                  <a:cubicBezTo>
                    <a:pt x="2058670" y="4800600"/>
                    <a:pt x="1591310" y="4993640"/>
                    <a:pt x="916940" y="5346700"/>
                  </a:cubicBezTo>
                  <a:cubicBezTo>
                    <a:pt x="1270000" y="4672330"/>
                    <a:pt x="1464310" y="4204970"/>
                    <a:pt x="1563370" y="3785870"/>
                  </a:cubicBezTo>
                  <a:lnTo>
                    <a:pt x="1564640" y="3780790"/>
                  </a:lnTo>
                  <a:lnTo>
                    <a:pt x="1560830" y="3778250"/>
                  </a:lnTo>
                  <a:cubicBezTo>
                    <a:pt x="1193800" y="3552190"/>
                    <a:pt x="725170" y="3359150"/>
                    <a:pt x="0" y="3131820"/>
                  </a:cubicBezTo>
                  <a:cubicBezTo>
                    <a:pt x="726440" y="2904490"/>
                    <a:pt x="1193800" y="2711450"/>
                    <a:pt x="1560830" y="2485390"/>
                  </a:cubicBezTo>
                  <a:lnTo>
                    <a:pt x="1564640" y="2482850"/>
                  </a:lnTo>
                  <a:lnTo>
                    <a:pt x="1563370" y="2477770"/>
                  </a:lnTo>
                  <a:cubicBezTo>
                    <a:pt x="1463040" y="2058670"/>
                    <a:pt x="1270000" y="1591310"/>
                    <a:pt x="916940" y="916940"/>
                  </a:cubicBezTo>
                  <a:cubicBezTo>
                    <a:pt x="1591310" y="1270000"/>
                    <a:pt x="2058670" y="1464310"/>
                    <a:pt x="2477770" y="1563370"/>
                  </a:cubicBezTo>
                  <a:lnTo>
                    <a:pt x="2482850" y="1564640"/>
                  </a:lnTo>
                  <a:lnTo>
                    <a:pt x="2485390" y="1560830"/>
                  </a:lnTo>
                  <a:cubicBezTo>
                    <a:pt x="2711450" y="1193800"/>
                    <a:pt x="2904490" y="725170"/>
                    <a:pt x="3131820" y="0"/>
                  </a:cubicBezTo>
                  <a:cubicBezTo>
                    <a:pt x="3359150" y="726440"/>
                    <a:pt x="3552190" y="1193800"/>
                    <a:pt x="3778250" y="1560830"/>
                  </a:cubicBezTo>
                  <a:lnTo>
                    <a:pt x="3780790" y="1564640"/>
                  </a:lnTo>
                  <a:lnTo>
                    <a:pt x="3785870" y="1563370"/>
                  </a:lnTo>
                  <a:cubicBezTo>
                    <a:pt x="4204970" y="1463040"/>
                    <a:pt x="4672330" y="1270000"/>
                    <a:pt x="5346700" y="916940"/>
                  </a:cubicBezTo>
                  <a:cubicBezTo>
                    <a:pt x="4993640" y="1591310"/>
                    <a:pt x="4800600" y="2058670"/>
                    <a:pt x="4700270" y="2477770"/>
                  </a:cubicBezTo>
                  <a:lnTo>
                    <a:pt x="4699000" y="2482850"/>
                  </a:lnTo>
                  <a:lnTo>
                    <a:pt x="4702810" y="2485390"/>
                  </a:lnTo>
                  <a:cubicBezTo>
                    <a:pt x="5069840" y="2711450"/>
                    <a:pt x="5538470" y="2904490"/>
                    <a:pt x="6263640" y="3131820"/>
                  </a:cubicBezTo>
                  <a:cubicBezTo>
                    <a:pt x="5537199" y="3359150"/>
                    <a:pt x="5069840" y="3552190"/>
                    <a:pt x="4702810" y="3778250"/>
                  </a:cubicBezTo>
                  <a:lnTo>
                    <a:pt x="4699000" y="3780790"/>
                  </a:lnTo>
                  <a:lnTo>
                    <a:pt x="4700270" y="378587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6482164" y="8354677"/>
            <a:ext cx="5323671" cy="1665706"/>
            <a:chOff x="0" y="0"/>
            <a:chExt cx="7098228" cy="2220941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7098228" cy="2220941"/>
              <a:chOff x="0" y="0"/>
              <a:chExt cx="3472874" cy="109098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472874" cy="1090985"/>
              </a:xfrm>
              <a:custGeom>
                <a:avLst/>
                <a:gdLst/>
                <a:ahLst/>
                <a:cxnLst/>
                <a:rect l="l" t="t" r="r" b="b"/>
                <a:pathLst>
                  <a:path w="3472874" h="1090985">
                    <a:moveTo>
                      <a:pt x="3348414" y="1090984"/>
                    </a:moveTo>
                    <a:lnTo>
                      <a:pt x="124460" y="1090984"/>
                    </a:lnTo>
                    <a:cubicBezTo>
                      <a:pt x="55880" y="1090984"/>
                      <a:pt x="0" y="1035104"/>
                      <a:pt x="0" y="9665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348414" y="0"/>
                    </a:lnTo>
                    <a:cubicBezTo>
                      <a:pt x="3416994" y="0"/>
                      <a:pt x="3472874" y="55880"/>
                      <a:pt x="3472874" y="124460"/>
                    </a:cubicBezTo>
                    <a:lnTo>
                      <a:pt x="3472874" y="966525"/>
                    </a:lnTo>
                    <a:cubicBezTo>
                      <a:pt x="3472874" y="1035104"/>
                      <a:pt x="3416994" y="1090985"/>
                      <a:pt x="3348414" y="109098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395067" y="1579606"/>
              <a:ext cx="5318404" cy="230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37"/>
                </a:lnSpc>
                <a:spcBef>
                  <a:spcPct val="0"/>
                </a:spcBef>
              </a:pPr>
              <a:r>
                <a:rPr lang="en-US" sz="1025" i="1">
                  <a:solidFill>
                    <a:srgbClr val="FE502D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Veuillez supprimer cette note après avoir modifié cette page.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395067" y="262843"/>
              <a:ext cx="5326106" cy="1043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4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  <a:hlinkClick r:id="rId3" tooltip="https://docs.google.com/spreadsheets/d/1DUF2isFWsqVSYhbaACYtbgcLi_YjDqpE3GLQIVgkKQg/edit#gid=69851113"/>
                </a:rPr>
                <a:t>Téléchargez cet arrière-plan et utilisez-le dans l'appel en ligne avec vos amis pour une expérience de jeu complète.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333789" y="506774"/>
              <a:ext cx="747914" cy="799374"/>
            </a:xfrm>
            <a:custGeom>
              <a:avLst/>
              <a:gdLst/>
              <a:ahLst/>
              <a:cxnLst/>
              <a:rect l="l" t="t" r="r" b="b"/>
              <a:pathLst>
                <a:path w="747914" h="799374">
                  <a:moveTo>
                    <a:pt x="0" y="0"/>
                  </a:moveTo>
                  <a:lnTo>
                    <a:pt x="747914" y="0"/>
                  </a:lnTo>
                  <a:lnTo>
                    <a:pt x="747914" y="799374"/>
                  </a:lnTo>
                  <a:lnTo>
                    <a:pt x="0" y="799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230653" y="1209522"/>
            <a:ext cx="1487759" cy="7867956"/>
          </a:xfrm>
          <a:custGeom>
            <a:avLst/>
            <a:gdLst/>
            <a:ahLst/>
            <a:cxnLst/>
            <a:rect l="l" t="t" r="r" b="b"/>
            <a:pathLst>
              <a:path w="1487759" h="7867956">
                <a:moveTo>
                  <a:pt x="0" y="0"/>
                </a:moveTo>
                <a:lnTo>
                  <a:pt x="1487759" y="0"/>
                </a:lnTo>
                <a:lnTo>
                  <a:pt x="1487759" y="7867956"/>
                </a:lnTo>
                <a:lnTo>
                  <a:pt x="0" y="78679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452247" y="1603522"/>
            <a:ext cx="5195126" cy="1879691"/>
          </a:xfrm>
          <a:custGeom>
            <a:avLst/>
            <a:gdLst/>
            <a:ahLst/>
            <a:cxnLst/>
            <a:rect l="l" t="t" r="r" b="b"/>
            <a:pathLst>
              <a:path w="5195126" h="1879691">
                <a:moveTo>
                  <a:pt x="0" y="0"/>
                </a:moveTo>
                <a:lnTo>
                  <a:pt x="5195126" y="0"/>
                </a:lnTo>
                <a:lnTo>
                  <a:pt x="5195126" y="1879691"/>
                </a:lnTo>
                <a:lnTo>
                  <a:pt x="0" y="18796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916092" y="3862953"/>
            <a:ext cx="2343208" cy="4844979"/>
          </a:xfrm>
          <a:custGeom>
            <a:avLst/>
            <a:gdLst/>
            <a:ahLst/>
            <a:cxnLst/>
            <a:rect l="l" t="t" r="r" b="b"/>
            <a:pathLst>
              <a:path w="2343208" h="4844979">
                <a:moveTo>
                  <a:pt x="0" y="0"/>
                </a:moveTo>
                <a:lnTo>
                  <a:pt x="2343208" y="0"/>
                </a:lnTo>
                <a:lnTo>
                  <a:pt x="2343208" y="4844979"/>
                </a:lnTo>
                <a:lnTo>
                  <a:pt x="0" y="48449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4085" y="-40268"/>
            <a:ext cx="5657850" cy="56578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5415690"/>
            <a:ext cx="3023117" cy="3730174"/>
            <a:chOff x="0" y="0"/>
            <a:chExt cx="4030823" cy="4973565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030823" cy="4973565"/>
              <a:chOff x="0" y="0"/>
              <a:chExt cx="5112767" cy="630855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31750" y="31750"/>
                <a:ext cx="5049267" cy="6245058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6245058">
                    <a:moveTo>
                      <a:pt x="4956557" y="6245058"/>
                    </a:moveTo>
                    <a:lnTo>
                      <a:pt x="92710" y="6245058"/>
                    </a:lnTo>
                    <a:cubicBezTo>
                      <a:pt x="41910" y="6245058"/>
                      <a:pt x="0" y="6203148"/>
                      <a:pt x="0" y="615234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6151078"/>
                    </a:lnTo>
                    <a:cubicBezTo>
                      <a:pt x="5049267" y="6203148"/>
                      <a:pt x="5007357" y="6245058"/>
                      <a:pt x="4956557" y="624505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5112767" cy="6308558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6308558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6184098"/>
                    </a:lnTo>
                    <a:cubicBezTo>
                      <a:pt x="5053077" y="6219658"/>
                      <a:pt x="5023867" y="6248868"/>
                      <a:pt x="4988307" y="6248868"/>
                    </a:cubicBezTo>
                    <a:lnTo>
                      <a:pt x="124460" y="6248868"/>
                    </a:lnTo>
                    <a:cubicBezTo>
                      <a:pt x="88900" y="6248868"/>
                      <a:pt x="59690" y="6219658"/>
                      <a:pt x="59690" y="618409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6184098"/>
                    </a:lnTo>
                    <a:cubicBezTo>
                      <a:pt x="0" y="6252678"/>
                      <a:pt x="55880" y="6308558"/>
                      <a:pt x="124460" y="6308558"/>
                    </a:cubicBezTo>
                    <a:lnTo>
                      <a:pt x="4988308" y="6308558"/>
                    </a:lnTo>
                    <a:cubicBezTo>
                      <a:pt x="5056887" y="6308558"/>
                      <a:pt x="5112767" y="6252678"/>
                      <a:pt x="5112767" y="6184098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294555" y="925614"/>
              <a:ext cx="3462438" cy="1463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72428" lvl="1" indent="-186214" algn="l">
                <a:lnSpc>
                  <a:spcPts val="2242"/>
                </a:lnSpc>
                <a:buFont typeface="Arial"/>
                <a:buChar char="•"/>
              </a:pPr>
              <a:r>
                <a:rPr lang="en-US" sz="1725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Les joueurs ont 3 minutes pour se mettre deux par deux.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583490" y="5415690"/>
            <a:ext cx="3023117" cy="3732555"/>
            <a:chOff x="0" y="0"/>
            <a:chExt cx="4030823" cy="497674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030823" cy="4976740"/>
              <a:chOff x="0" y="0"/>
              <a:chExt cx="5112767" cy="631258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5049267" cy="6249085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6249085">
                    <a:moveTo>
                      <a:pt x="4956557" y="6249085"/>
                    </a:moveTo>
                    <a:lnTo>
                      <a:pt x="92710" y="6249085"/>
                    </a:lnTo>
                    <a:cubicBezTo>
                      <a:pt x="41910" y="6249085"/>
                      <a:pt x="0" y="6207175"/>
                      <a:pt x="0" y="615637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6155105"/>
                    </a:lnTo>
                    <a:cubicBezTo>
                      <a:pt x="5049267" y="6207175"/>
                      <a:pt x="5007357" y="6249085"/>
                      <a:pt x="4956557" y="624908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5112767" cy="6312585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6312585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6188125"/>
                    </a:lnTo>
                    <a:cubicBezTo>
                      <a:pt x="5053077" y="6223685"/>
                      <a:pt x="5023867" y="6252895"/>
                      <a:pt x="4988307" y="6252895"/>
                    </a:cubicBezTo>
                    <a:lnTo>
                      <a:pt x="124460" y="6252895"/>
                    </a:lnTo>
                    <a:cubicBezTo>
                      <a:pt x="88900" y="6252895"/>
                      <a:pt x="59690" y="6223685"/>
                      <a:pt x="59690" y="618812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6188125"/>
                    </a:lnTo>
                    <a:cubicBezTo>
                      <a:pt x="0" y="6256705"/>
                      <a:pt x="55880" y="6312585"/>
                      <a:pt x="124460" y="6312585"/>
                    </a:cubicBezTo>
                    <a:lnTo>
                      <a:pt x="4988308" y="6312585"/>
                    </a:lnTo>
                    <a:cubicBezTo>
                      <a:pt x="5056887" y="6312585"/>
                      <a:pt x="5112767" y="6256705"/>
                      <a:pt x="5112767" y="6188125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294555" y="925614"/>
              <a:ext cx="3462438" cy="3096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7197" lvl="1" indent="-218599" algn="l">
                <a:lnSpc>
                  <a:spcPts val="2632"/>
                </a:lnSpc>
                <a:buFont typeface="Arial"/>
                <a:buChar char="•"/>
              </a:pPr>
              <a:r>
                <a:rPr lang="en-US" sz="2025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Ils auront encore 30 secondes chacun pour répondre et/ou présenter de nouveaux arguments.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320574" y="5415690"/>
            <a:ext cx="3023117" cy="3730968"/>
            <a:chOff x="0" y="0"/>
            <a:chExt cx="4030823" cy="4974624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4030823" cy="4974624"/>
              <a:chOff x="0" y="0"/>
              <a:chExt cx="5112767" cy="63099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5049267" cy="6246400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6246400">
                    <a:moveTo>
                      <a:pt x="4956557" y="6246400"/>
                    </a:moveTo>
                    <a:lnTo>
                      <a:pt x="92710" y="6246400"/>
                    </a:lnTo>
                    <a:cubicBezTo>
                      <a:pt x="41910" y="6246400"/>
                      <a:pt x="0" y="6204490"/>
                      <a:pt x="0" y="615369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6152420"/>
                    </a:lnTo>
                    <a:cubicBezTo>
                      <a:pt x="5049267" y="6204490"/>
                      <a:pt x="5007357" y="6246400"/>
                      <a:pt x="4956557" y="6246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5112767" cy="6309901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6309901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6185440"/>
                    </a:lnTo>
                    <a:cubicBezTo>
                      <a:pt x="5053077" y="6221001"/>
                      <a:pt x="5023867" y="6250210"/>
                      <a:pt x="4988307" y="6250210"/>
                    </a:cubicBezTo>
                    <a:lnTo>
                      <a:pt x="124460" y="6250210"/>
                    </a:lnTo>
                    <a:cubicBezTo>
                      <a:pt x="88900" y="6250210"/>
                      <a:pt x="59690" y="6221001"/>
                      <a:pt x="59690" y="618544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6185440"/>
                    </a:lnTo>
                    <a:cubicBezTo>
                      <a:pt x="0" y="6254020"/>
                      <a:pt x="55880" y="6309901"/>
                      <a:pt x="124460" y="6309901"/>
                    </a:cubicBezTo>
                    <a:lnTo>
                      <a:pt x="4988308" y="6309901"/>
                    </a:lnTo>
                    <a:cubicBezTo>
                      <a:pt x="5056887" y="6309901"/>
                      <a:pt x="5112767" y="6254020"/>
                      <a:pt x="5112767" y="6185440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294555" y="925614"/>
              <a:ext cx="3462438" cy="201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04812" lvl="1" indent="-202406" algn="l">
                <a:lnSpc>
                  <a:spcPts val="2437"/>
                </a:lnSpc>
                <a:buFont typeface="Arial"/>
                <a:buChar char="•"/>
              </a:pPr>
              <a:r>
                <a:rPr lang="en-US" sz="1875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Chaque débatteur aura 30 secondes pour présenter ses premiers arguments.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875364" y="5415690"/>
            <a:ext cx="3023117" cy="3731761"/>
            <a:chOff x="0" y="0"/>
            <a:chExt cx="4030823" cy="4975682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4030823" cy="4975682"/>
              <a:chOff x="0" y="0"/>
              <a:chExt cx="5112767" cy="631124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5049267" cy="6247743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6247743">
                    <a:moveTo>
                      <a:pt x="4956557" y="6247743"/>
                    </a:moveTo>
                    <a:lnTo>
                      <a:pt x="92710" y="6247743"/>
                    </a:lnTo>
                    <a:cubicBezTo>
                      <a:pt x="41910" y="6247743"/>
                      <a:pt x="0" y="6205832"/>
                      <a:pt x="0" y="615503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6153763"/>
                    </a:lnTo>
                    <a:cubicBezTo>
                      <a:pt x="5049267" y="6205832"/>
                      <a:pt x="5007357" y="6247743"/>
                      <a:pt x="4956557" y="624774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5112767" cy="6311243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6311243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6186783"/>
                    </a:lnTo>
                    <a:cubicBezTo>
                      <a:pt x="5053077" y="6222343"/>
                      <a:pt x="5023867" y="6251553"/>
                      <a:pt x="4988307" y="6251553"/>
                    </a:cubicBezTo>
                    <a:lnTo>
                      <a:pt x="124460" y="6251553"/>
                    </a:lnTo>
                    <a:cubicBezTo>
                      <a:pt x="88900" y="6251553"/>
                      <a:pt x="59690" y="6222343"/>
                      <a:pt x="59690" y="6186783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6186783"/>
                    </a:lnTo>
                    <a:cubicBezTo>
                      <a:pt x="0" y="6255363"/>
                      <a:pt x="55880" y="6311243"/>
                      <a:pt x="124460" y="6311243"/>
                    </a:cubicBezTo>
                    <a:lnTo>
                      <a:pt x="4988308" y="6311243"/>
                    </a:lnTo>
                    <a:cubicBezTo>
                      <a:pt x="5056887" y="6311243"/>
                      <a:pt x="5112767" y="6255363"/>
                      <a:pt x="5112767" y="6186783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294555" y="925614"/>
              <a:ext cx="3462438" cy="1831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72428" lvl="1" indent="-186214" algn="l">
                <a:lnSpc>
                  <a:spcPts val="2242"/>
                </a:lnSpc>
                <a:buFont typeface="Arial"/>
                <a:buChar char="•"/>
              </a:pPr>
              <a:r>
                <a:rPr lang="en-US" sz="1725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Les deux débatteurs auront 30 secondes chacun pour énoncer leurs déclarations finales.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145888" y="5415690"/>
            <a:ext cx="3023117" cy="3733349"/>
            <a:chOff x="0" y="0"/>
            <a:chExt cx="4030823" cy="4977799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4030823" cy="4977799"/>
              <a:chOff x="0" y="0"/>
              <a:chExt cx="5112767" cy="631392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5049267" cy="6250427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6250427">
                    <a:moveTo>
                      <a:pt x="4956557" y="6250427"/>
                    </a:moveTo>
                    <a:lnTo>
                      <a:pt x="92710" y="6250427"/>
                    </a:lnTo>
                    <a:cubicBezTo>
                      <a:pt x="41910" y="6250427"/>
                      <a:pt x="0" y="6208518"/>
                      <a:pt x="0" y="615771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6156447"/>
                    </a:lnTo>
                    <a:cubicBezTo>
                      <a:pt x="5049267" y="6208518"/>
                      <a:pt x="5007357" y="6250427"/>
                      <a:pt x="4956557" y="625042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5112767" cy="6313928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6313928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6189468"/>
                    </a:lnTo>
                    <a:cubicBezTo>
                      <a:pt x="5053077" y="6225028"/>
                      <a:pt x="5023867" y="6254238"/>
                      <a:pt x="4988307" y="6254238"/>
                    </a:cubicBezTo>
                    <a:lnTo>
                      <a:pt x="124460" y="6254238"/>
                    </a:lnTo>
                    <a:cubicBezTo>
                      <a:pt x="88900" y="6254238"/>
                      <a:pt x="59690" y="6225028"/>
                      <a:pt x="59690" y="618946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6189468"/>
                    </a:lnTo>
                    <a:cubicBezTo>
                      <a:pt x="0" y="6258047"/>
                      <a:pt x="55880" y="6313928"/>
                      <a:pt x="124460" y="6313928"/>
                    </a:cubicBezTo>
                    <a:lnTo>
                      <a:pt x="4988308" y="6313928"/>
                    </a:lnTo>
                    <a:cubicBezTo>
                      <a:pt x="5056887" y="6313928"/>
                      <a:pt x="5112767" y="6258047"/>
                      <a:pt x="5112767" y="6189468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294555" y="925614"/>
              <a:ext cx="3462438" cy="35407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7197" lvl="1" indent="-218599" algn="l">
                <a:lnSpc>
                  <a:spcPts val="2632"/>
                </a:lnSpc>
                <a:buFont typeface="Arial"/>
                <a:buChar char="•"/>
              </a:pPr>
              <a:r>
                <a:rPr lang="en-US" sz="2025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Les téléspectateurs auront ensuite 30 secondes pour voter pour le débatteur qui, selon eux, a remporté ce tour.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5919820" y="3156255"/>
            <a:ext cx="3974490" cy="3974490"/>
          </a:xfrm>
          <a:custGeom>
            <a:avLst/>
            <a:gdLst/>
            <a:ahLst/>
            <a:cxnLst/>
            <a:rect l="l" t="t" r="r" b="b"/>
            <a:pathLst>
              <a:path w="3974490" h="3974490">
                <a:moveTo>
                  <a:pt x="0" y="0"/>
                </a:moveTo>
                <a:lnTo>
                  <a:pt x="3974491" y="0"/>
                </a:lnTo>
                <a:lnTo>
                  <a:pt x="3974491" y="3974490"/>
                </a:lnTo>
                <a:lnTo>
                  <a:pt x="0" y="3974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1050299" y="1518791"/>
            <a:ext cx="16209001" cy="2539732"/>
            <a:chOff x="0" y="0"/>
            <a:chExt cx="27413043" cy="4295255"/>
          </a:xfrm>
        </p:grpSpPr>
        <p:sp>
          <p:nvSpPr>
            <p:cNvPr id="31" name="Freeform 31"/>
            <p:cNvSpPr/>
            <p:nvPr/>
          </p:nvSpPr>
          <p:spPr>
            <a:xfrm>
              <a:off x="31750" y="31750"/>
              <a:ext cx="27349543" cy="4231754"/>
            </a:xfrm>
            <a:custGeom>
              <a:avLst/>
              <a:gdLst/>
              <a:ahLst/>
              <a:cxnLst/>
              <a:rect l="l" t="t" r="r" b="b"/>
              <a:pathLst>
                <a:path w="27349543" h="4231754">
                  <a:moveTo>
                    <a:pt x="27256832" y="4231754"/>
                  </a:moveTo>
                  <a:lnTo>
                    <a:pt x="92710" y="4231754"/>
                  </a:lnTo>
                  <a:cubicBezTo>
                    <a:pt x="41910" y="4231754"/>
                    <a:pt x="0" y="4189845"/>
                    <a:pt x="0" y="413904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7255564" y="0"/>
                  </a:lnTo>
                  <a:cubicBezTo>
                    <a:pt x="27306364" y="0"/>
                    <a:pt x="27348272" y="41910"/>
                    <a:pt x="27348272" y="92710"/>
                  </a:cubicBezTo>
                  <a:lnTo>
                    <a:pt x="27348272" y="4137775"/>
                  </a:lnTo>
                  <a:cubicBezTo>
                    <a:pt x="27349543" y="4189845"/>
                    <a:pt x="27307632" y="4231754"/>
                    <a:pt x="27256832" y="423175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27413043" cy="4295255"/>
            </a:xfrm>
            <a:custGeom>
              <a:avLst/>
              <a:gdLst/>
              <a:ahLst/>
              <a:cxnLst/>
              <a:rect l="l" t="t" r="r" b="b"/>
              <a:pathLst>
                <a:path w="27413043" h="4295255">
                  <a:moveTo>
                    <a:pt x="27288582" y="59690"/>
                  </a:moveTo>
                  <a:cubicBezTo>
                    <a:pt x="27324143" y="59690"/>
                    <a:pt x="27353354" y="88900"/>
                    <a:pt x="27353354" y="124460"/>
                  </a:cubicBezTo>
                  <a:lnTo>
                    <a:pt x="27353354" y="4170795"/>
                  </a:lnTo>
                  <a:cubicBezTo>
                    <a:pt x="27353354" y="4206355"/>
                    <a:pt x="27324143" y="4235565"/>
                    <a:pt x="27288582" y="4235565"/>
                  </a:cubicBezTo>
                  <a:lnTo>
                    <a:pt x="124460" y="4235565"/>
                  </a:lnTo>
                  <a:cubicBezTo>
                    <a:pt x="88900" y="4235565"/>
                    <a:pt x="59690" y="4206355"/>
                    <a:pt x="59690" y="417079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288582" y="59690"/>
                  </a:lnTo>
                  <a:moveTo>
                    <a:pt x="2728858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170795"/>
                  </a:lnTo>
                  <a:cubicBezTo>
                    <a:pt x="0" y="4239375"/>
                    <a:pt x="55880" y="4295255"/>
                    <a:pt x="124460" y="4295255"/>
                  </a:cubicBezTo>
                  <a:lnTo>
                    <a:pt x="27288582" y="4295255"/>
                  </a:lnTo>
                  <a:cubicBezTo>
                    <a:pt x="27357164" y="4295255"/>
                    <a:pt x="27413043" y="4239375"/>
                    <a:pt x="27413043" y="4170795"/>
                  </a:cubicBezTo>
                  <a:lnTo>
                    <a:pt x="27413043" y="124460"/>
                  </a:lnTo>
                  <a:cubicBezTo>
                    <a:pt x="27413043" y="55880"/>
                    <a:pt x="27357164" y="0"/>
                    <a:pt x="2728858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3" name="Freeform 33"/>
          <p:cNvSpPr/>
          <p:nvPr/>
        </p:nvSpPr>
        <p:spPr>
          <a:xfrm>
            <a:off x="15110821" y="1979658"/>
            <a:ext cx="1617998" cy="1617998"/>
          </a:xfrm>
          <a:custGeom>
            <a:avLst/>
            <a:gdLst/>
            <a:ahLst/>
            <a:cxnLst/>
            <a:rect l="l" t="t" r="r" b="b"/>
            <a:pathLst>
              <a:path w="1617998" h="1617998">
                <a:moveTo>
                  <a:pt x="0" y="0"/>
                </a:moveTo>
                <a:lnTo>
                  <a:pt x="1617999" y="0"/>
                </a:lnTo>
                <a:lnTo>
                  <a:pt x="1617999" y="1617998"/>
                </a:lnTo>
                <a:lnTo>
                  <a:pt x="0" y="1617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1502396" y="1957227"/>
            <a:ext cx="12809239" cy="1643603"/>
            <a:chOff x="0" y="0"/>
            <a:chExt cx="17078986" cy="2191471"/>
          </a:xfrm>
        </p:grpSpPr>
        <p:sp>
          <p:nvSpPr>
            <p:cNvPr id="35" name="TextBox 35"/>
            <p:cNvSpPr txBox="1"/>
            <p:nvPr/>
          </p:nvSpPr>
          <p:spPr>
            <a:xfrm>
              <a:off x="0" y="-114300"/>
              <a:ext cx="17078986" cy="1245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840"/>
                </a:lnSpc>
              </a:pPr>
              <a:r>
                <a:rPr lang="en-US" sz="5600" b="1" spc="84">
                  <a:solidFill>
                    <a:srgbClr val="00000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Comment jouer au débat futile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444923"/>
              <a:ext cx="17078986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Suivez et amusez-vous !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086001" y="4961432"/>
            <a:ext cx="908516" cy="908516"/>
            <a:chOff x="0" y="0"/>
            <a:chExt cx="1211355" cy="1211355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1211355" cy="1211355"/>
              <a:chOff x="0" y="0"/>
              <a:chExt cx="6350000" cy="635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 b="1">
                  <a:solidFill>
                    <a:srgbClr val="FFFFFF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1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5385646" y="4961432"/>
            <a:ext cx="908516" cy="903754"/>
            <a:chOff x="0" y="0"/>
            <a:chExt cx="1211355" cy="1205005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 b="1">
                  <a:solidFill>
                    <a:srgbClr val="FFFFFF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2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8640791" y="4961432"/>
            <a:ext cx="908516" cy="903754"/>
            <a:chOff x="0" y="0"/>
            <a:chExt cx="1211355" cy="1205005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8" name="TextBox 48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 b="1">
                  <a:solidFill>
                    <a:srgbClr val="FFFFFF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3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1932665" y="4961432"/>
            <a:ext cx="908516" cy="903754"/>
            <a:chOff x="0" y="0"/>
            <a:chExt cx="1211355" cy="1205005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52" name="TextBox 52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 b="1">
                  <a:solidFill>
                    <a:srgbClr val="FFFFFF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4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5203189" y="4961432"/>
            <a:ext cx="908516" cy="903754"/>
            <a:chOff x="0" y="0"/>
            <a:chExt cx="1211355" cy="1205005"/>
          </a:xfrm>
        </p:grpSpPr>
        <p:grpSp>
          <p:nvGrpSpPr>
            <p:cNvPr id="54" name="Group 54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56" name="TextBox 56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 b="1">
                  <a:solidFill>
                    <a:srgbClr val="FFFFFF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567793" y="1248510"/>
            <a:ext cx="8691507" cy="1411375"/>
            <a:chOff x="0" y="0"/>
            <a:chExt cx="14699281" cy="2386951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4635781" cy="2323451"/>
            </a:xfrm>
            <a:custGeom>
              <a:avLst/>
              <a:gdLst/>
              <a:ahLst/>
              <a:cxnLst/>
              <a:rect l="l" t="t" r="r" b="b"/>
              <a:pathLst>
                <a:path w="14635781" h="2323451">
                  <a:moveTo>
                    <a:pt x="14543070" y="2323451"/>
                  </a:moveTo>
                  <a:lnTo>
                    <a:pt x="92710" y="2323451"/>
                  </a:lnTo>
                  <a:cubicBezTo>
                    <a:pt x="41910" y="2323451"/>
                    <a:pt x="0" y="2281541"/>
                    <a:pt x="0" y="2230741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541801" y="0"/>
                  </a:lnTo>
                  <a:cubicBezTo>
                    <a:pt x="14592601" y="0"/>
                    <a:pt x="14634511" y="41910"/>
                    <a:pt x="14634511" y="92710"/>
                  </a:cubicBezTo>
                  <a:lnTo>
                    <a:pt x="14634511" y="2229471"/>
                  </a:lnTo>
                  <a:cubicBezTo>
                    <a:pt x="14635781" y="2281541"/>
                    <a:pt x="14593870" y="2323451"/>
                    <a:pt x="14543070" y="23234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4699281" cy="2386951"/>
            </a:xfrm>
            <a:custGeom>
              <a:avLst/>
              <a:gdLst/>
              <a:ahLst/>
              <a:cxnLst/>
              <a:rect l="l" t="t" r="r" b="b"/>
              <a:pathLst>
                <a:path w="14699281" h="2386951">
                  <a:moveTo>
                    <a:pt x="14574820" y="59690"/>
                  </a:moveTo>
                  <a:cubicBezTo>
                    <a:pt x="14610381" y="59690"/>
                    <a:pt x="14639592" y="88900"/>
                    <a:pt x="14639592" y="124460"/>
                  </a:cubicBezTo>
                  <a:lnTo>
                    <a:pt x="14639592" y="2262491"/>
                  </a:lnTo>
                  <a:cubicBezTo>
                    <a:pt x="14639592" y="2298051"/>
                    <a:pt x="14610381" y="2327261"/>
                    <a:pt x="14574820" y="2327261"/>
                  </a:cubicBezTo>
                  <a:lnTo>
                    <a:pt x="124460" y="2327261"/>
                  </a:lnTo>
                  <a:cubicBezTo>
                    <a:pt x="88900" y="2327261"/>
                    <a:pt x="59690" y="2298051"/>
                    <a:pt x="59690" y="226249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574820" y="59690"/>
                  </a:lnTo>
                  <a:moveTo>
                    <a:pt x="145748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62491"/>
                  </a:lnTo>
                  <a:cubicBezTo>
                    <a:pt x="0" y="2331071"/>
                    <a:pt x="55880" y="2386951"/>
                    <a:pt x="124460" y="2386951"/>
                  </a:cubicBezTo>
                  <a:lnTo>
                    <a:pt x="14574820" y="2386951"/>
                  </a:lnTo>
                  <a:cubicBezTo>
                    <a:pt x="14643401" y="2386951"/>
                    <a:pt x="14699281" y="2331071"/>
                    <a:pt x="14699281" y="2262491"/>
                  </a:cubicBezTo>
                  <a:lnTo>
                    <a:pt x="14699281" y="124460"/>
                  </a:lnTo>
                  <a:cubicBezTo>
                    <a:pt x="14699281" y="55880"/>
                    <a:pt x="14643401" y="0"/>
                    <a:pt x="145748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019890" y="1416908"/>
            <a:ext cx="6721014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b="1" spc="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Sujets de débat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28700" y="1248510"/>
            <a:ext cx="6946876" cy="8174719"/>
            <a:chOff x="0" y="0"/>
            <a:chExt cx="5396230" cy="6350000"/>
          </a:xfrm>
        </p:grpSpPr>
        <p:sp>
          <p:nvSpPr>
            <p:cNvPr id="8" name="Freeform 8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blipFill>
              <a:blip r:embed="rId3"/>
              <a:stretch>
                <a:fillRect l="-7143" r="-69261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5148580" y="471170"/>
              <a:ext cx="236220" cy="5868670"/>
            </a:xfrm>
            <a:custGeom>
              <a:avLst/>
              <a:gdLst/>
              <a:ahLst/>
              <a:cxnLst/>
              <a:rect l="l" t="t" r="r" b="b"/>
              <a:pathLst>
                <a:path w="236220" h="586867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1430" y="11430"/>
              <a:ext cx="5373370" cy="4245610"/>
            </a:xfrm>
            <a:custGeom>
              <a:avLst/>
              <a:gdLst/>
              <a:ahLst/>
              <a:cxnLst/>
              <a:rect l="l" t="t" r="r" b="b"/>
              <a:pathLst>
                <a:path w="5373370" h="424561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20980" y="160020"/>
              <a:ext cx="651510" cy="162560"/>
            </a:xfrm>
            <a:custGeom>
              <a:avLst/>
              <a:gdLst/>
              <a:ahLst/>
              <a:cxnLst/>
              <a:rect l="l" t="t" r="r" b="b"/>
              <a:pathLst>
                <a:path w="65151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5397500" cy="6350000"/>
            </a:xfrm>
            <a:custGeom>
              <a:avLst/>
              <a:gdLst/>
              <a:ahLst/>
              <a:cxnLst/>
              <a:rect l="l" t="t" r="r" b="b"/>
              <a:pathLst>
                <a:path w="5397500" h="63500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46454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567793" y="3056468"/>
            <a:ext cx="8691507" cy="1098705"/>
            <a:chOff x="0" y="0"/>
            <a:chExt cx="11588676" cy="1464940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1588676" cy="1464940"/>
              <a:chOff x="0" y="0"/>
              <a:chExt cx="14699281" cy="185815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1750" y="31750"/>
                <a:ext cx="14635781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4635781" h="1794656">
                    <a:moveTo>
                      <a:pt x="14543070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4541801" y="0"/>
                    </a:lnTo>
                    <a:cubicBezTo>
                      <a:pt x="14592601" y="0"/>
                      <a:pt x="14634511" y="41910"/>
                      <a:pt x="14634511" y="92710"/>
                    </a:cubicBezTo>
                    <a:lnTo>
                      <a:pt x="14634511" y="1700676"/>
                    </a:lnTo>
                    <a:cubicBezTo>
                      <a:pt x="14635781" y="1752746"/>
                      <a:pt x="14593870" y="1794656"/>
                      <a:pt x="14543070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14699281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4699281" h="1858156">
                    <a:moveTo>
                      <a:pt x="14574820" y="59690"/>
                    </a:moveTo>
                    <a:cubicBezTo>
                      <a:pt x="14610381" y="59690"/>
                      <a:pt x="14639592" y="88900"/>
                      <a:pt x="14639592" y="124460"/>
                    </a:cubicBezTo>
                    <a:lnTo>
                      <a:pt x="14639592" y="1733696"/>
                    </a:lnTo>
                    <a:cubicBezTo>
                      <a:pt x="14639592" y="1769256"/>
                      <a:pt x="14610381" y="1798466"/>
                      <a:pt x="14574820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4574820" y="59690"/>
                    </a:lnTo>
                    <a:moveTo>
                      <a:pt x="145748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4574820" y="1858156"/>
                    </a:lnTo>
                    <a:cubicBezTo>
                      <a:pt x="14643401" y="1858156"/>
                      <a:pt x="14699281" y="1802276"/>
                      <a:pt x="14699281" y="1733696"/>
                    </a:cubicBezTo>
                    <a:lnTo>
                      <a:pt x="14699281" y="124460"/>
                    </a:lnTo>
                    <a:cubicBezTo>
                      <a:pt x="14699281" y="55880"/>
                      <a:pt x="14643401" y="0"/>
                      <a:pt x="1457482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1453345" y="528953"/>
              <a:ext cx="7624695" cy="855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240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Les poulets sont les meilleurs animaux de compagnie.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442509" y="406703"/>
              <a:ext cx="651535" cy="651535"/>
            </a:xfrm>
            <a:custGeom>
              <a:avLst/>
              <a:gdLst/>
              <a:ahLst/>
              <a:cxnLst/>
              <a:rect l="l" t="t" r="r" b="b"/>
              <a:pathLst>
                <a:path w="651535" h="651535">
                  <a:moveTo>
                    <a:pt x="0" y="0"/>
                  </a:moveTo>
                  <a:lnTo>
                    <a:pt x="651535" y="0"/>
                  </a:lnTo>
                  <a:lnTo>
                    <a:pt x="651535" y="651535"/>
                  </a:lnTo>
                  <a:lnTo>
                    <a:pt x="0" y="651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8567793" y="4373482"/>
            <a:ext cx="8691507" cy="1098705"/>
            <a:chOff x="0" y="0"/>
            <a:chExt cx="11588676" cy="1464940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1588676" cy="1464940"/>
              <a:chOff x="0" y="0"/>
              <a:chExt cx="14699281" cy="185815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14635781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4635781" h="1794656">
                    <a:moveTo>
                      <a:pt x="14543070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4541801" y="0"/>
                    </a:lnTo>
                    <a:cubicBezTo>
                      <a:pt x="14592601" y="0"/>
                      <a:pt x="14634511" y="41910"/>
                      <a:pt x="14634511" y="92710"/>
                    </a:cubicBezTo>
                    <a:lnTo>
                      <a:pt x="14634511" y="1700676"/>
                    </a:lnTo>
                    <a:cubicBezTo>
                      <a:pt x="14635781" y="1752746"/>
                      <a:pt x="14593870" y="1794656"/>
                      <a:pt x="14543070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14699281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4699281" h="1858156">
                    <a:moveTo>
                      <a:pt x="14574820" y="59690"/>
                    </a:moveTo>
                    <a:cubicBezTo>
                      <a:pt x="14610381" y="59690"/>
                      <a:pt x="14639592" y="88900"/>
                      <a:pt x="14639592" y="124460"/>
                    </a:cubicBezTo>
                    <a:lnTo>
                      <a:pt x="14639592" y="1733696"/>
                    </a:lnTo>
                    <a:cubicBezTo>
                      <a:pt x="14639592" y="1769256"/>
                      <a:pt x="14610381" y="1798466"/>
                      <a:pt x="14574820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4574820" y="59690"/>
                    </a:lnTo>
                    <a:moveTo>
                      <a:pt x="145748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4574820" y="1858156"/>
                    </a:lnTo>
                    <a:cubicBezTo>
                      <a:pt x="14643401" y="1858156"/>
                      <a:pt x="14699281" y="1802276"/>
                      <a:pt x="14699281" y="1733696"/>
                    </a:cubicBezTo>
                    <a:lnTo>
                      <a:pt x="14699281" y="124460"/>
                    </a:lnTo>
                    <a:cubicBezTo>
                      <a:pt x="14699281" y="55880"/>
                      <a:pt x="14643401" y="0"/>
                      <a:pt x="1457482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1453345" y="462278"/>
              <a:ext cx="762469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Le déjeuner devrait être à 14h</a:t>
              </a:r>
            </a:p>
          </p:txBody>
        </p:sp>
        <p:sp>
          <p:nvSpPr>
            <p:cNvPr id="24" name="Freeform 24"/>
            <p:cNvSpPr/>
            <p:nvPr/>
          </p:nvSpPr>
          <p:spPr>
            <a:xfrm>
              <a:off x="442509" y="406703"/>
              <a:ext cx="651535" cy="651535"/>
            </a:xfrm>
            <a:custGeom>
              <a:avLst/>
              <a:gdLst/>
              <a:ahLst/>
              <a:cxnLst/>
              <a:rect l="l" t="t" r="r" b="b"/>
              <a:pathLst>
                <a:path w="651535" h="651535">
                  <a:moveTo>
                    <a:pt x="0" y="0"/>
                  </a:moveTo>
                  <a:lnTo>
                    <a:pt x="651535" y="0"/>
                  </a:lnTo>
                  <a:lnTo>
                    <a:pt x="651535" y="651535"/>
                  </a:lnTo>
                  <a:lnTo>
                    <a:pt x="0" y="651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5" name="Freeform 25"/>
          <p:cNvSpPr/>
          <p:nvPr/>
        </p:nvSpPr>
        <p:spPr>
          <a:xfrm>
            <a:off x="13471854" y="5690496"/>
            <a:ext cx="7574892" cy="3401815"/>
          </a:xfrm>
          <a:custGeom>
            <a:avLst/>
            <a:gdLst/>
            <a:ahLst/>
            <a:cxnLst/>
            <a:rect l="l" t="t" r="r" b="b"/>
            <a:pathLst>
              <a:path w="7574892" h="3401815">
                <a:moveTo>
                  <a:pt x="0" y="0"/>
                </a:moveTo>
                <a:lnTo>
                  <a:pt x="7574892" y="0"/>
                </a:lnTo>
                <a:lnTo>
                  <a:pt x="7574892" y="3401815"/>
                </a:lnTo>
                <a:lnTo>
                  <a:pt x="0" y="34018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8567793" y="5690496"/>
            <a:ext cx="8691507" cy="1098705"/>
            <a:chOff x="0" y="0"/>
            <a:chExt cx="11588676" cy="1464940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11588676" cy="1464940"/>
              <a:chOff x="0" y="0"/>
              <a:chExt cx="14699281" cy="1858156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14635781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4635781" h="1794656">
                    <a:moveTo>
                      <a:pt x="14543070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4541801" y="0"/>
                    </a:lnTo>
                    <a:cubicBezTo>
                      <a:pt x="14592601" y="0"/>
                      <a:pt x="14634511" y="41910"/>
                      <a:pt x="14634511" y="92710"/>
                    </a:cubicBezTo>
                    <a:lnTo>
                      <a:pt x="14634511" y="1700676"/>
                    </a:lnTo>
                    <a:cubicBezTo>
                      <a:pt x="14635781" y="1752746"/>
                      <a:pt x="14593870" y="1794656"/>
                      <a:pt x="14543070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14699281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4699281" h="1858156">
                    <a:moveTo>
                      <a:pt x="14574820" y="59690"/>
                    </a:moveTo>
                    <a:cubicBezTo>
                      <a:pt x="14610381" y="59690"/>
                      <a:pt x="14639592" y="88900"/>
                      <a:pt x="14639592" y="124460"/>
                    </a:cubicBezTo>
                    <a:lnTo>
                      <a:pt x="14639592" y="1733696"/>
                    </a:lnTo>
                    <a:cubicBezTo>
                      <a:pt x="14639592" y="1769256"/>
                      <a:pt x="14610381" y="1798466"/>
                      <a:pt x="14574820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4574820" y="59690"/>
                    </a:lnTo>
                    <a:moveTo>
                      <a:pt x="145748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4574820" y="1858156"/>
                    </a:lnTo>
                    <a:cubicBezTo>
                      <a:pt x="14643401" y="1858156"/>
                      <a:pt x="14699281" y="1802276"/>
                      <a:pt x="14699281" y="1733696"/>
                    </a:cubicBezTo>
                    <a:lnTo>
                      <a:pt x="14699281" y="124460"/>
                    </a:lnTo>
                    <a:cubicBezTo>
                      <a:pt x="14699281" y="55880"/>
                      <a:pt x="14643401" y="0"/>
                      <a:pt x="1457482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1453345" y="462278"/>
              <a:ext cx="762469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Le hot-dog n'est pas un sandwich.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442509" y="406703"/>
              <a:ext cx="651535" cy="651535"/>
            </a:xfrm>
            <a:custGeom>
              <a:avLst/>
              <a:gdLst/>
              <a:ahLst/>
              <a:cxnLst/>
              <a:rect l="l" t="t" r="r" b="b"/>
              <a:pathLst>
                <a:path w="651535" h="651535">
                  <a:moveTo>
                    <a:pt x="0" y="0"/>
                  </a:moveTo>
                  <a:lnTo>
                    <a:pt x="651535" y="0"/>
                  </a:lnTo>
                  <a:lnTo>
                    <a:pt x="651535" y="651535"/>
                  </a:lnTo>
                  <a:lnTo>
                    <a:pt x="0" y="651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8567793" y="7007510"/>
            <a:ext cx="8691507" cy="1098705"/>
            <a:chOff x="0" y="0"/>
            <a:chExt cx="11588676" cy="1464940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11588676" cy="1464940"/>
              <a:chOff x="0" y="0"/>
              <a:chExt cx="14699281" cy="1858156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14635781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4635781" h="1794656">
                    <a:moveTo>
                      <a:pt x="14543070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4541801" y="0"/>
                    </a:lnTo>
                    <a:cubicBezTo>
                      <a:pt x="14592601" y="0"/>
                      <a:pt x="14634511" y="41910"/>
                      <a:pt x="14634511" y="92710"/>
                    </a:cubicBezTo>
                    <a:lnTo>
                      <a:pt x="14634511" y="1700676"/>
                    </a:lnTo>
                    <a:cubicBezTo>
                      <a:pt x="14635781" y="1752746"/>
                      <a:pt x="14593870" y="1794656"/>
                      <a:pt x="14543070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14699281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4699281" h="1858156">
                    <a:moveTo>
                      <a:pt x="14574820" y="59690"/>
                    </a:moveTo>
                    <a:cubicBezTo>
                      <a:pt x="14610381" y="59690"/>
                      <a:pt x="14639592" y="88900"/>
                      <a:pt x="14639592" y="124460"/>
                    </a:cubicBezTo>
                    <a:lnTo>
                      <a:pt x="14639592" y="1733696"/>
                    </a:lnTo>
                    <a:cubicBezTo>
                      <a:pt x="14639592" y="1769256"/>
                      <a:pt x="14610381" y="1798466"/>
                      <a:pt x="14574820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4574820" y="59690"/>
                    </a:lnTo>
                    <a:moveTo>
                      <a:pt x="145748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4574820" y="1858156"/>
                    </a:lnTo>
                    <a:cubicBezTo>
                      <a:pt x="14643401" y="1858156"/>
                      <a:pt x="14699281" y="1802276"/>
                      <a:pt x="14699281" y="1733696"/>
                    </a:cubicBezTo>
                    <a:lnTo>
                      <a:pt x="14699281" y="124460"/>
                    </a:lnTo>
                    <a:cubicBezTo>
                      <a:pt x="14699281" y="55880"/>
                      <a:pt x="14643401" y="0"/>
                      <a:pt x="1457482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1453345" y="462278"/>
              <a:ext cx="762469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Les livres sont mieux que les films.</a:t>
              </a:r>
            </a:p>
          </p:txBody>
        </p:sp>
        <p:sp>
          <p:nvSpPr>
            <p:cNvPr id="37" name="Freeform 37"/>
            <p:cNvSpPr/>
            <p:nvPr/>
          </p:nvSpPr>
          <p:spPr>
            <a:xfrm>
              <a:off x="442509" y="406703"/>
              <a:ext cx="651535" cy="651535"/>
            </a:xfrm>
            <a:custGeom>
              <a:avLst/>
              <a:gdLst/>
              <a:ahLst/>
              <a:cxnLst/>
              <a:rect l="l" t="t" r="r" b="b"/>
              <a:pathLst>
                <a:path w="651535" h="651535">
                  <a:moveTo>
                    <a:pt x="0" y="0"/>
                  </a:moveTo>
                  <a:lnTo>
                    <a:pt x="651535" y="0"/>
                  </a:lnTo>
                  <a:lnTo>
                    <a:pt x="651535" y="651535"/>
                  </a:lnTo>
                  <a:lnTo>
                    <a:pt x="0" y="651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8" name="Group 38"/>
          <p:cNvGrpSpPr/>
          <p:nvPr/>
        </p:nvGrpSpPr>
        <p:grpSpPr>
          <a:xfrm>
            <a:off x="8567793" y="8324523"/>
            <a:ext cx="8691507" cy="1098705"/>
            <a:chOff x="0" y="0"/>
            <a:chExt cx="11588676" cy="1464940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11588676" cy="1464940"/>
              <a:chOff x="0" y="0"/>
              <a:chExt cx="14699281" cy="1858156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31750" y="31750"/>
                <a:ext cx="14635781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4635781" h="1794656">
                    <a:moveTo>
                      <a:pt x="14543070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4541801" y="0"/>
                    </a:lnTo>
                    <a:cubicBezTo>
                      <a:pt x="14592601" y="0"/>
                      <a:pt x="14634511" y="41910"/>
                      <a:pt x="14634511" y="92710"/>
                    </a:cubicBezTo>
                    <a:lnTo>
                      <a:pt x="14634511" y="1700676"/>
                    </a:lnTo>
                    <a:cubicBezTo>
                      <a:pt x="14635781" y="1752746"/>
                      <a:pt x="14593870" y="1794656"/>
                      <a:pt x="14543070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0" y="0"/>
                <a:ext cx="14699281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4699281" h="1858156">
                    <a:moveTo>
                      <a:pt x="14574820" y="59690"/>
                    </a:moveTo>
                    <a:cubicBezTo>
                      <a:pt x="14610381" y="59690"/>
                      <a:pt x="14639592" y="88900"/>
                      <a:pt x="14639592" y="124460"/>
                    </a:cubicBezTo>
                    <a:lnTo>
                      <a:pt x="14639592" y="1733696"/>
                    </a:lnTo>
                    <a:cubicBezTo>
                      <a:pt x="14639592" y="1769256"/>
                      <a:pt x="14610381" y="1798466"/>
                      <a:pt x="14574820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4574820" y="59690"/>
                    </a:lnTo>
                    <a:moveTo>
                      <a:pt x="145748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4574820" y="1858156"/>
                    </a:lnTo>
                    <a:cubicBezTo>
                      <a:pt x="14643401" y="1858156"/>
                      <a:pt x="14699281" y="1802276"/>
                      <a:pt x="14699281" y="1733696"/>
                    </a:cubicBezTo>
                    <a:lnTo>
                      <a:pt x="14699281" y="124460"/>
                    </a:lnTo>
                    <a:cubicBezTo>
                      <a:pt x="14699281" y="55880"/>
                      <a:pt x="14643401" y="0"/>
                      <a:pt x="1457482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2" name="TextBox 42"/>
            <p:cNvSpPr txBox="1"/>
            <p:nvPr/>
          </p:nvSpPr>
          <p:spPr>
            <a:xfrm>
              <a:off x="1453345" y="462278"/>
              <a:ext cx="762469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Les chiens rêvent en couleurs.</a:t>
              </a:r>
            </a:p>
          </p:txBody>
        </p:sp>
        <p:sp>
          <p:nvSpPr>
            <p:cNvPr id="43" name="Freeform 43"/>
            <p:cNvSpPr/>
            <p:nvPr/>
          </p:nvSpPr>
          <p:spPr>
            <a:xfrm>
              <a:off x="442509" y="406703"/>
              <a:ext cx="651535" cy="651535"/>
            </a:xfrm>
            <a:custGeom>
              <a:avLst/>
              <a:gdLst/>
              <a:ahLst/>
              <a:cxnLst/>
              <a:rect l="l" t="t" r="r" b="b"/>
              <a:pathLst>
                <a:path w="651535" h="651535">
                  <a:moveTo>
                    <a:pt x="0" y="0"/>
                  </a:moveTo>
                  <a:lnTo>
                    <a:pt x="651535" y="0"/>
                  </a:lnTo>
                  <a:lnTo>
                    <a:pt x="651535" y="651535"/>
                  </a:lnTo>
                  <a:lnTo>
                    <a:pt x="0" y="651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4" name="Freeform 44"/>
          <p:cNvSpPr/>
          <p:nvPr/>
        </p:nvSpPr>
        <p:spPr>
          <a:xfrm>
            <a:off x="16030781" y="1440794"/>
            <a:ext cx="936393" cy="936393"/>
          </a:xfrm>
          <a:custGeom>
            <a:avLst/>
            <a:gdLst/>
            <a:ahLst/>
            <a:cxnLst/>
            <a:rect l="l" t="t" r="r" b="b"/>
            <a:pathLst>
              <a:path w="936393" h="936393">
                <a:moveTo>
                  <a:pt x="0" y="0"/>
                </a:moveTo>
                <a:lnTo>
                  <a:pt x="936392" y="0"/>
                </a:lnTo>
                <a:lnTo>
                  <a:pt x="936392" y="936393"/>
                </a:lnTo>
                <a:lnTo>
                  <a:pt x="0" y="9363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8183" y="4722417"/>
            <a:ext cx="5104149" cy="510414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904015" y="3138885"/>
            <a:ext cx="13122440" cy="3919503"/>
            <a:chOff x="0" y="0"/>
            <a:chExt cx="10970305" cy="3276688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0906805" cy="3213188"/>
            </a:xfrm>
            <a:custGeom>
              <a:avLst/>
              <a:gdLst/>
              <a:ahLst/>
              <a:cxnLst/>
              <a:rect l="l" t="t" r="r" b="b"/>
              <a:pathLst>
                <a:path w="10906805" h="3213188">
                  <a:moveTo>
                    <a:pt x="10814095" y="3213188"/>
                  </a:moveTo>
                  <a:lnTo>
                    <a:pt x="92710" y="3213188"/>
                  </a:lnTo>
                  <a:cubicBezTo>
                    <a:pt x="41910" y="3213188"/>
                    <a:pt x="0" y="3171278"/>
                    <a:pt x="0" y="312047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812825" y="0"/>
                  </a:lnTo>
                  <a:cubicBezTo>
                    <a:pt x="10863625" y="0"/>
                    <a:pt x="10905535" y="41910"/>
                    <a:pt x="10905535" y="92710"/>
                  </a:cubicBezTo>
                  <a:lnTo>
                    <a:pt x="10905535" y="3119208"/>
                  </a:lnTo>
                  <a:cubicBezTo>
                    <a:pt x="10906805" y="3171278"/>
                    <a:pt x="10864895" y="3213188"/>
                    <a:pt x="10814095" y="32131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0970306" cy="3276688"/>
            </a:xfrm>
            <a:custGeom>
              <a:avLst/>
              <a:gdLst/>
              <a:ahLst/>
              <a:cxnLst/>
              <a:rect l="l" t="t" r="r" b="b"/>
              <a:pathLst>
                <a:path w="10970306" h="3276688">
                  <a:moveTo>
                    <a:pt x="10845845" y="59690"/>
                  </a:moveTo>
                  <a:cubicBezTo>
                    <a:pt x="10881405" y="59690"/>
                    <a:pt x="10910615" y="88900"/>
                    <a:pt x="10910615" y="124460"/>
                  </a:cubicBezTo>
                  <a:lnTo>
                    <a:pt x="10910615" y="3152229"/>
                  </a:lnTo>
                  <a:cubicBezTo>
                    <a:pt x="10910615" y="3187789"/>
                    <a:pt x="10881405" y="3216998"/>
                    <a:pt x="10845845" y="3216998"/>
                  </a:cubicBezTo>
                  <a:lnTo>
                    <a:pt x="124460" y="3216998"/>
                  </a:lnTo>
                  <a:cubicBezTo>
                    <a:pt x="88900" y="3216998"/>
                    <a:pt x="59690" y="3187789"/>
                    <a:pt x="59690" y="315222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845846" y="59690"/>
                  </a:lnTo>
                  <a:moveTo>
                    <a:pt x="1084584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52229"/>
                  </a:lnTo>
                  <a:cubicBezTo>
                    <a:pt x="0" y="3220808"/>
                    <a:pt x="55880" y="3276688"/>
                    <a:pt x="124460" y="3276688"/>
                  </a:cubicBezTo>
                  <a:lnTo>
                    <a:pt x="10845846" y="3276688"/>
                  </a:lnTo>
                  <a:cubicBezTo>
                    <a:pt x="10914425" y="3276688"/>
                    <a:pt x="10970306" y="3220808"/>
                    <a:pt x="10970306" y="3152229"/>
                  </a:cubicBezTo>
                  <a:lnTo>
                    <a:pt x="10970306" y="124460"/>
                  </a:lnTo>
                  <a:cubicBezTo>
                    <a:pt x="10970306" y="55880"/>
                    <a:pt x="10914425" y="0"/>
                    <a:pt x="1084584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582780" y="2762665"/>
            <a:ext cx="13122440" cy="3919503"/>
            <a:chOff x="0" y="0"/>
            <a:chExt cx="10970305" cy="3276688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0906805" cy="3213188"/>
            </a:xfrm>
            <a:custGeom>
              <a:avLst/>
              <a:gdLst/>
              <a:ahLst/>
              <a:cxnLst/>
              <a:rect l="l" t="t" r="r" b="b"/>
              <a:pathLst>
                <a:path w="10906805" h="3213188">
                  <a:moveTo>
                    <a:pt x="10814095" y="3213188"/>
                  </a:moveTo>
                  <a:lnTo>
                    <a:pt x="92710" y="3213188"/>
                  </a:lnTo>
                  <a:cubicBezTo>
                    <a:pt x="41910" y="3213188"/>
                    <a:pt x="0" y="3171278"/>
                    <a:pt x="0" y="312047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812825" y="0"/>
                  </a:lnTo>
                  <a:cubicBezTo>
                    <a:pt x="10863625" y="0"/>
                    <a:pt x="10905535" y="41910"/>
                    <a:pt x="10905535" y="92710"/>
                  </a:cubicBezTo>
                  <a:lnTo>
                    <a:pt x="10905535" y="3119208"/>
                  </a:lnTo>
                  <a:cubicBezTo>
                    <a:pt x="10906805" y="3171278"/>
                    <a:pt x="10864895" y="3213188"/>
                    <a:pt x="10814095" y="32131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0970306" cy="3276688"/>
            </a:xfrm>
            <a:custGeom>
              <a:avLst/>
              <a:gdLst/>
              <a:ahLst/>
              <a:cxnLst/>
              <a:rect l="l" t="t" r="r" b="b"/>
              <a:pathLst>
                <a:path w="10970306" h="3276688">
                  <a:moveTo>
                    <a:pt x="10845845" y="59690"/>
                  </a:moveTo>
                  <a:cubicBezTo>
                    <a:pt x="10881405" y="59690"/>
                    <a:pt x="10910615" y="88900"/>
                    <a:pt x="10910615" y="124460"/>
                  </a:cubicBezTo>
                  <a:lnTo>
                    <a:pt x="10910615" y="3152229"/>
                  </a:lnTo>
                  <a:cubicBezTo>
                    <a:pt x="10910615" y="3187789"/>
                    <a:pt x="10881405" y="3216998"/>
                    <a:pt x="10845845" y="3216998"/>
                  </a:cubicBezTo>
                  <a:lnTo>
                    <a:pt x="124460" y="3216998"/>
                  </a:lnTo>
                  <a:cubicBezTo>
                    <a:pt x="88900" y="3216998"/>
                    <a:pt x="59690" y="3187789"/>
                    <a:pt x="59690" y="315222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845846" y="59690"/>
                  </a:lnTo>
                  <a:moveTo>
                    <a:pt x="1084584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52229"/>
                  </a:lnTo>
                  <a:cubicBezTo>
                    <a:pt x="0" y="3220808"/>
                    <a:pt x="55880" y="3276688"/>
                    <a:pt x="124460" y="3276688"/>
                  </a:cubicBezTo>
                  <a:lnTo>
                    <a:pt x="10845846" y="3276688"/>
                  </a:lnTo>
                  <a:cubicBezTo>
                    <a:pt x="10914425" y="3276688"/>
                    <a:pt x="10970306" y="3220808"/>
                    <a:pt x="10970306" y="3152229"/>
                  </a:cubicBezTo>
                  <a:lnTo>
                    <a:pt x="10970306" y="124460"/>
                  </a:lnTo>
                  <a:cubicBezTo>
                    <a:pt x="10970306" y="55880"/>
                    <a:pt x="10914425" y="0"/>
                    <a:pt x="1084584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3341946" y="3138885"/>
            <a:ext cx="11604108" cy="316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104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Êtes-vous prêt</a:t>
            </a:r>
          </a:p>
          <a:p>
            <a:pPr algn="ctr">
              <a:lnSpc>
                <a:spcPts val="12480"/>
              </a:lnSpc>
            </a:pPr>
            <a:r>
              <a:rPr lang="en-US" sz="104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à jouer ?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3834432" y="-1839151"/>
            <a:ext cx="5959819" cy="5959819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-5081" y="-3810"/>
              <a:ext cx="6357621" cy="6353810"/>
            </a:xfrm>
            <a:custGeom>
              <a:avLst/>
              <a:gdLst/>
              <a:ahLst/>
              <a:cxnLst/>
              <a:rect l="l" t="t" r="r" b="b"/>
              <a:pathLst>
                <a:path w="6357621" h="6353810">
                  <a:moveTo>
                    <a:pt x="6334761" y="3182620"/>
                  </a:moveTo>
                  <a:cubicBezTo>
                    <a:pt x="5600701" y="3411220"/>
                    <a:pt x="5129531" y="3605530"/>
                    <a:pt x="4759961" y="3831590"/>
                  </a:cubicBezTo>
                  <a:cubicBezTo>
                    <a:pt x="4861561" y="4251960"/>
                    <a:pt x="5057141" y="4723130"/>
                    <a:pt x="5414011" y="5403850"/>
                  </a:cubicBezTo>
                  <a:lnTo>
                    <a:pt x="5424171" y="5422900"/>
                  </a:lnTo>
                  <a:lnTo>
                    <a:pt x="5405121" y="5412740"/>
                  </a:lnTo>
                  <a:cubicBezTo>
                    <a:pt x="4724401" y="5055870"/>
                    <a:pt x="4253231" y="4859020"/>
                    <a:pt x="3832861" y="4758690"/>
                  </a:cubicBezTo>
                  <a:cubicBezTo>
                    <a:pt x="3606801" y="5128260"/>
                    <a:pt x="3412490" y="5599430"/>
                    <a:pt x="3183890" y="6333490"/>
                  </a:cubicBezTo>
                  <a:lnTo>
                    <a:pt x="3177540" y="6353810"/>
                  </a:lnTo>
                  <a:lnTo>
                    <a:pt x="3171190" y="6333490"/>
                  </a:lnTo>
                  <a:cubicBezTo>
                    <a:pt x="2942590" y="5599430"/>
                    <a:pt x="2748280" y="5128260"/>
                    <a:pt x="2522220" y="4758690"/>
                  </a:cubicBezTo>
                  <a:cubicBezTo>
                    <a:pt x="2101850" y="4860290"/>
                    <a:pt x="1630680" y="5055870"/>
                    <a:pt x="949960" y="5412740"/>
                  </a:cubicBezTo>
                  <a:lnTo>
                    <a:pt x="930910" y="5422900"/>
                  </a:lnTo>
                  <a:lnTo>
                    <a:pt x="941070" y="5403850"/>
                  </a:lnTo>
                  <a:cubicBezTo>
                    <a:pt x="1297940" y="4723130"/>
                    <a:pt x="1494790" y="4251960"/>
                    <a:pt x="1595120" y="3831590"/>
                  </a:cubicBezTo>
                  <a:cubicBezTo>
                    <a:pt x="1225550" y="3605530"/>
                    <a:pt x="754380" y="3411220"/>
                    <a:pt x="20320" y="3182620"/>
                  </a:cubicBezTo>
                  <a:lnTo>
                    <a:pt x="0" y="3176270"/>
                  </a:lnTo>
                  <a:lnTo>
                    <a:pt x="20320" y="3169920"/>
                  </a:lnTo>
                  <a:cubicBezTo>
                    <a:pt x="754380" y="2941320"/>
                    <a:pt x="1225550" y="2747010"/>
                    <a:pt x="1595120" y="2520950"/>
                  </a:cubicBezTo>
                  <a:cubicBezTo>
                    <a:pt x="1493520" y="2100580"/>
                    <a:pt x="1297940" y="1629410"/>
                    <a:pt x="941070" y="948690"/>
                  </a:cubicBezTo>
                  <a:lnTo>
                    <a:pt x="933451" y="930910"/>
                  </a:lnTo>
                  <a:lnTo>
                    <a:pt x="952501" y="941070"/>
                  </a:lnTo>
                  <a:cubicBezTo>
                    <a:pt x="1633221" y="1297940"/>
                    <a:pt x="2104391" y="1494790"/>
                    <a:pt x="2524761" y="1595120"/>
                  </a:cubicBezTo>
                  <a:cubicBezTo>
                    <a:pt x="2750821" y="1225550"/>
                    <a:pt x="2945131" y="754380"/>
                    <a:pt x="3173731" y="20320"/>
                  </a:cubicBezTo>
                  <a:lnTo>
                    <a:pt x="3180081" y="0"/>
                  </a:lnTo>
                  <a:lnTo>
                    <a:pt x="3186431" y="20320"/>
                  </a:lnTo>
                  <a:cubicBezTo>
                    <a:pt x="3415031" y="754380"/>
                    <a:pt x="3609341" y="1225550"/>
                    <a:pt x="3835401" y="1595120"/>
                  </a:cubicBezTo>
                  <a:cubicBezTo>
                    <a:pt x="4255771" y="1493520"/>
                    <a:pt x="4726941" y="1297940"/>
                    <a:pt x="5407661" y="941070"/>
                  </a:cubicBezTo>
                  <a:lnTo>
                    <a:pt x="5426711" y="930910"/>
                  </a:lnTo>
                  <a:lnTo>
                    <a:pt x="5416551" y="949960"/>
                  </a:lnTo>
                  <a:cubicBezTo>
                    <a:pt x="5059681" y="1630680"/>
                    <a:pt x="4862831" y="2101850"/>
                    <a:pt x="4762501" y="2522220"/>
                  </a:cubicBezTo>
                  <a:cubicBezTo>
                    <a:pt x="5132072" y="2748280"/>
                    <a:pt x="5603242" y="2942590"/>
                    <a:pt x="6337301" y="3171190"/>
                  </a:cubicBezTo>
                  <a:lnTo>
                    <a:pt x="6357622" y="3177540"/>
                  </a:lnTo>
                  <a:lnTo>
                    <a:pt x="6334761" y="318262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41910" y="40640"/>
              <a:ext cx="6263640" cy="6263640"/>
            </a:xfrm>
            <a:custGeom>
              <a:avLst/>
              <a:gdLst/>
              <a:ahLst/>
              <a:cxnLst/>
              <a:rect l="l" t="t" r="r" b="b"/>
              <a:pathLst>
                <a:path w="6263640" h="6263640">
                  <a:moveTo>
                    <a:pt x="4700270" y="3785870"/>
                  </a:moveTo>
                  <a:cubicBezTo>
                    <a:pt x="4800600" y="4204970"/>
                    <a:pt x="4993640" y="4672330"/>
                    <a:pt x="5346700" y="5346700"/>
                  </a:cubicBezTo>
                  <a:cubicBezTo>
                    <a:pt x="4672330" y="4993640"/>
                    <a:pt x="4204970" y="4800600"/>
                    <a:pt x="3785870" y="4700270"/>
                  </a:cubicBezTo>
                  <a:lnTo>
                    <a:pt x="3780790" y="4699000"/>
                  </a:lnTo>
                  <a:lnTo>
                    <a:pt x="3778250" y="4702810"/>
                  </a:lnTo>
                  <a:cubicBezTo>
                    <a:pt x="3552190" y="5069840"/>
                    <a:pt x="3359150" y="5538470"/>
                    <a:pt x="3131820" y="6263640"/>
                  </a:cubicBezTo>
                  <a:cubicBezTo>
                    <a:pt x="2904490" y="5537199"/>
                    <a:pt x="2711450" y="5069840"/>
                    <a:pt x="2485390" y="4702810"/>
                  </a:cubicBezTo>
                  <a:lnTo>
                    <a:pt x="2482850" y="4699000"/>
                  </a:lnTo>
                  <a:lnTo>
                    <a:pt x="2477770" y="4700270"/>
                  </a:lnTo>
                  <a:cubicBezTo>
                    <a:pt x="2058670" y="4800600"/>
                    <a:pt x="1591310" y="4993640"/>
                    <a:pt x="916940" y="5346700"/>
                  </a:cubicBezTo>
                  <a:cubicBezTo>
                    <a:pt x="1270000" y="4672330"/>
                    <a:pt x="1464310" y="4204970"/>
                    <a:pt x="1563370" y="3785870"/>
                  </a:cubicBezTo>
                  <a:lnTo>
                    <a:pt x="1564640" y="3780790"/>
                  </a:lnTo>
                  <a:lnTo>
                    <a:pt x="1560830" y="3778250"/>
                  </a:lnTo>
                  <a:cubicBezTo>
                    <a:pt x="1193800" y="3552190"/>
                    <a:pt x="725170" y="3359150"/>
                    <a:pt x="0" y="3131820"/>
                  </a:cubicBezTo>
                  <a:cubicBezTo>
                    <a:pt x="726440" y="2904490"/>
                    <a:pt x="1193800" y="2711450"/>
                    <a:pt x="1560830" y="2485390"/>
                  </a:cubicBezTo>
                  <a:lnTo>
                    <a:pt x="1564640" y="2482850"/>
                  </a:lnTo>
                  <a:lnTo>
                    <a:pt x="1563370" y="2477770"/>
                  </a:lnTo>
                  <a:cubicBezTo>
                    <a:pt x="1463040" y="2058670"/>
                    <a:pt x="1270000" y="1591310"/>
                    <a:pt x="916940" y="916940"/>
                  </a:cubicBezTo>
                  <a:cubicBezTo>
                    <a:pt x="1591310" y="1270000"/>
                    <a:pt x="2058670" y="1464310"/>
                    <a:pt x="2477770" y="1563370"/>
                  </a:cubicBezTo>
                  <a:lnTo>
                    <a:pt x="2482850" y="1564640"/>
                  </a:lnTo>
                  <a:lnTo>
                    <a:pt x="2485390" y="1560830"/>
                  </a:lnTo>
                  <a:cubicBezTo>
                    <a:pt x="2711450" y="1193800"/>
                    <a:pt x="2904490" y="725170"/>
                    <a:pt x="3131820" y="0"/>
                  </a:cubicBezTo>
                  <a:cubicBezTo>
                    <a:pt x="3359150" y="726440"/>
                    <a:pt x="3552190" y="1193800"/>
                    <a:pt x="3778250" y="1560830"/>
                  </a:cubicBezTo>
                  <a:lnTo>
                    <a:pt x="3780790" y="1564640"/>
                  </a:lnTo>
                  <a:lnTo>
                    <a:pt x="3785870" y="1563370"/>
                  </a:lnTo>
                  <a:cubicBezTo>
                    <a:pt x="4204970" y="1463040"/>
                    <a:pt x="4672330" y="1270000"/>
                    <a:pt x="5346700" y="916940"/>
                  </a:cubicBezTo>
                  <a:cubicBezTo>
                    <a:pt x="4993640" y="1591310"/>
                    <a:pt x="4800600" y="2058670"/>
                    <a:pt x="4700270" y="2477770"/>
                  </a:cubicBezTo>
                  <a:lnTo>
                    <a:pt x="4699000" y="2482850"/>
                  </a:lnTo>
                  <a:lnTo>
                    <a:pt x="4702810" y="2485390"/>
                  </a:lnTo>
                  <a:cubicBezTo>
                    <a:pt x="5069840" y="2711450"/>
                    <a:pt x="5538470" y="2904490"/>
                    <a:pt x="6263640" y="3131820"/>
                  </a:cubicBezTo>
                  <a:cubicBezTo>
                    <a:pt x="5537199" y="3359150"/>
                    <a:pt x="5069840" y="3552190"/>
                    <a:pt x="4702810" y="3778250"/>
                  </a:cubicBezTo>
                  <a:lnTo>
                    <a:pt x="4699000" y="3780790"/>
                  </a:lnTo>
                  <a:lnTo>
                    <a:pt x="4700270" y="3785870"/>
                  </a:lnTo>
                  <a:close/>
                </a:path>
              </a:pathLst>
            </a:custGeom>
            <a:solidFill>
              <a:srgbClr val="004A9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/>
          <p:cNvSpPr/>
          <p:nvPr/>
        </p:nvSpPr>
        <p:spPr>
          <a:xfrm>
            <a:off x="2582780" y="7421450"/>
            <a:ext cx="13443676" cy="757734"/>
          </a:xfrm>
          <a:custGeom>
            <a:avLst/>
            <a:gdLst/>
            <a:ahLst/>
            <a:cxnLst/>
            <a:rect l="l" t="t" r="r" b="b"/>
            <a:pathLst>
              <a:path w="13443676" h="757734">
                <a:moveTo>
                  <a:pt x="0" y="0"/>
                </a:moveTo>
                <a:lnTo>
                  <a:pt x="13443676" y="0"/>
                </a:lnTo>
                <a:lnTo>
                  <a:pt x="13443676" y="757734"/>
                </a:lnTo>
                <a:lnTo>
                  <a:pt x="0" y="757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06896" y="2986661"/>
            <a:ext cx="7065120" cy="5304941"/>
            <a:chOff x="0" y="0"/>
            <a:chExt cx="84569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9" name="Freeform 9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801625" y="2986661"/>
            <a:ext cx="7065120" cy="5304941"/>
            <a:chOff x="0" y="0"/>
            <a:chExt cx="845693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498816" y="8666901"/>
            <a:ext cx="15290369" cy="930727"/>
            <a:chOff x="0" y="0"/>
            <a:chExt cx="20387158" cy="1240969"/>
          </a:xfrm>
        </p:grpSpPr>
        <p:grpSp>
          <p:nvGrpSpPr>
            <p:cNvPr id="19" name="Group 19"/>
            <p:cNvGrpSpPr/>
            <p:nvPr/>
          </p:nvGrpSpPr>
          <p:grpSpPr>
            <a:xfrm>
              <a:off x="384992" y="241617"/>
              <a:ext cx="20002166" cy="999352"/>
              <a:chOff x="0" y="0"/>
              <a:chExt cx="16403906" cy="81957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31750" y="31750"/>
                <a:ext cx="16340406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16340406" h="756075">
                    <a:moveTo>
                      <a:pt x="16247695" y="756075"/>
                    </a:moveTo>
                    <a:lnTo>
                      <a:pt x="92710" y="756075"/>
                    </a:lnTo>
                    <a:cubicBezTo>
                      <a:pt x="41910" y="756075"/>
                      <a:pt x="0" y="714165"/>
                      <a:pt x="0" y="6633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6246425" y="0"/>
                    </a:lnTo>
                    <a:cubicBezTo>
                      <a:pt x="16297225" y="0"/>
                      <a:pt x="16339136" y="41910"/>
                      <a:pt x="16339136" y="92710"/>
                    </a:cubicBezTo>
                    <a:lnTo>
                      <a:pt x="16339136" y="662095"/>
                    </a:lnTo>
                    <a:cubicBezTo>
                      <a:pt x="16340406" y="714165"/>
                      <a:pt x="16298495" y="756075"/>
                      <a:pt x="16247695" y="75607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16403906" cy="819575"/>
              </a:xfrm>
              <a:custGeom>
                <a:avLst/>
                <a:gdLst/>
                <a:ahLst/>
                <a:cxnLst/>
                <a:rect l="l" t="t" r="r" b="b"/>
                <a:pathLst>
                  <a:path w="16403906" h="819575">
                    <a:moveTo>
                      <a:pt x="16279445" y="59690"/>
                    </a:moveTo>
                    <a:cubicBezTo>
                      <a:pt x="16315006" y="59690"/>
                      <a:pt x="16344216" y="88900"/>
                      <a:pt x="16344216" y="124460"/>
                    </a:cubicBezTo>
                    <a:lnTo>
                      <a:pt x="16344216" y="695115"/>
                    </a:lnTo>
                    <a:cubicBezTo>
                      <a:pt x="16344216" y="730675"/>
                      <a:pt x="16315006" y="759885"/>
                      <a:pt x="16279445" y="759885"/>
                    </a:cubicBezTo>
                    <a:lnTo>
                      <a:pt x="124460" y="759885"/>
                    </a:lnTo>
                    <a:cubicBezTo>
                      <a:pt x="88900" y="759885"/>
                      <a:pt x="59690" y="730675"/>
                      <a:pt x="59690" y="6951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6279447" y="59690"/>
                    </a:lnTo>
                    <a:moveTo>
                      <a:pt x="1627944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695115"/>
                    </a:lnTo>
                    <a:cubicBezTo>
                      <a:pt x="0" y="763695"/>
                      <a:pt x="55880" y="819575"/>
                      <a:pt x="124460" y="819575"/>
                    </a:cubicBezTo>
                    <a:lnTo>
                      <a:pt x="16279447" y="819575"/>
                    </a:lnTo>
                    <a:cubicBezTo>
                      <a:pt x="16348025" y="819575"/>
                      <a:pt x="16403906" y="763695"/>
                      <a:pt x="16403906" y="695115"/>
                    </a:cubicBezTo>
                    <a:lnTo>
                      <a:pt x="16403906" y="124460"/>
                    </a:lnTo>
                    <a:cubicBezTo>
                      <a:pt x="16403906" y="55880"/>
                      <a:pt x="16348025" y="0"/>
                      <a:pt x="1627944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0" y="0"/>
              <a:ext cx="20002166" cy="999352"/>
              <a:chOff x="0" y="0"/>
              <a:chExt cx="16403906" cy="81957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16340406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16340406" h="756075">
                    <a:moveTo>
                      <a:pt x="16247695" y="756075"/>
                    </a:moveTo>
                    <a:lnTo>
                      <a:pt x="92710" y="756075"/>
                    </a:lnTo>
                    <a:cubicBezTo>
                      <a:pt x="41910" y="756075"/>
                      <a:pt x="0" y="714165"/>
                      <a:pt x="0" y="6633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6246425" y="0"/>
                    </a:lnTo>
                    <a:cubicBezTo>
                      <a:pt x="16297225" y="0"/>
                      <a:pt x="16339136" y="41910"/>
                      <a:pt x="16339136" y="92710"/>
                    </a:cubicBezTo>
                    <a:lnTo>
                      <a:pt x="16339136" y="662095"/>
                    </a:lnTo>
                    <a:cubicBezTo>
                      <a:pt x="16340406" y="714165"/>
                      <a:pt x="16298495" y="756075"/>
                      <a:pt x="16247695" y="75607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16403906" cy="819575"/>
              </a:xfrm>
              <a:custGeom>
                <a:avLst/>
                <a:gdLst/>
                <a:ahLst/>
                <a:cxnLst/>
                <a:rect l="l" t="t" r="r" b="b"/>
                <a:pathLst>
                  <a:path w="16403906" h="819575">
                    <a:moveTo>
                      <a:pt x="16279445" y="59690"/>
                    </a:moveTo>
                    <a:cubicBezTo>
                      <a:pt x="16315006" y="59690"/>
                      <a:pt x="16344216" y="88900"/>
                      <a:pt x="16344216" y="124460"/>
                    </a:cubicBezTo>
                    <a:lnTo>
                      <a:pt x="16344216" y="695115"/>
                    </a:lnTo>
                    <a:cubicBezTo>
                      <a:pt x="16344216" y="730675"/>
                      <a:pt x="16315006" y="759885"/>
                      <a:pt x="16279445" y="759885"/>
                    </a:cubicBezTo>
                    <a:lnTo>
                      <a:pt x="124460" y="759885"/>
                    </a:lnTo>
                    <a:cubicBezTo>
                      <a:pt x="88900" y="759885"/>
                      <a:pt x="59690" y="730675"/>
                      <a:pt x="59690" y="6951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6279447" y="59690"/>
                    </a:lnTo>
                    <a:moveTo>
                      <a:pt x="1627944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695115"/>
                    </a:lnTo>
                    <a:cubicBezTo>
                      <a:pt x="0" y="763695"/>
                      <a:pt x="55880" y="819575"/>
                      <a:pt x="124460" y="819575"/>
                    </a:cubicBezTo>
                    <a:lnTo>
                      <a:pt x="16279447" y="819575"/>
                    </a:lnTo>
                    <a:cubicBezTo>
                      <a:pt x="16348025" y="819575"/>
                      <a:pt x="16403906" y="763695"/>
                      <a:pt x="16403906" y="695115"/>
                    </a:cubicBezTo>
                    <a:lnTo>
                      <a:pt x="16403906" y="124460"/>
                    </a:lnTo>
                    <a:cubicBezTo>
                      <a:pt x="16403906" y="55880"/>
                      <a:pt x="16348025" y="0"/>
                      <a:pt x="1627944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25" name="TextBox 25"/>
          <p:cNvSpPr txBox="1"/>
          <p:nvPr/>
        </p:nvSpPr>
        <p:spPr>
          <a:xfrm>
            <a:off x="3463295" y="8831870"/>
            <a:ext cx="11950020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Pile ou face. Le gagnant décide pour quel côté il plaidera.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5148491" y="1273702"/>
            <a:ext cx="11718254" cy="1408332"/>
            <a:chOff x="0" y="0"/>
            <a:chExt cx="15624339" cy="187777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15624339" cy="1877776"/>
              <a:chOff x="0" y="0"/>
              <a:chExt cx="12813621" cy="1539976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12750122" cy="1476476"/>
              </a:xfrm>
              <a:custGeom>
                <a:avLst/>
                <a:gdLst/>
                <a:ahLst/>
                <a:cxnLst/>
                <a:rect l="l" t="t" r="r" b="b"/>
                <a:pathLst>
                  <a:path w="12750122" h="1476476">
                    <a:moveTo>
                      <a:pt x="12657411" y="1476476"/>
                    </a:moveTo>
                    <a:lnTo>
                      <a:pt x="92710" y="1476476"/>
                    </a:lnTo>
                    <a:cubicBezTo>
                      <a:pt x="41910" y="1476476"/>
                      <a:pt x="0" y="1434566"/>
                      <a:pt x="0" y="138376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2656141" y="0"/>
                    </a:lnTo>
                    <a:cubicBezTo>
                      <a:pt x="12706941" y="0"/>
                      <a:pt x="12748851" y="41910"/>
                      <a:pt x="12748851" y="92710"/>
                    </a:cubicBezTo>
                    <a:lnTo>
                      <a:pt x="12748851" y="1382497"/>
                    </a:lnTo>
                    <a:cubicBezTo>
                      <a:pt x="12750122" y="1434566"/>
                      <a:pt x="12708211" y="1476476"/>
                      <a:pt x="12657411" y="147647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12813622" cy="1539977"/>
              </a:xfrm>
              <a:custGeom>
                <a:avLst/>
                <a:gdLst/>
                <a:ahLst/>
                <a:cxnLst/>
                <a:rect l="l" t="t" r="r" b="b"/>
                <a:pathLst>
                  <a:path w="12813622" h="1539977">
                    <a:moveTo>
                      <a:pt x="12689161" y="59690"/>
                    </a:moveTo>
                    <a:cubicBezTo>
                      <a:pt x="12724722" y="59690"/>
                      <a:pt x="12753932" y="88900"/>
                      <a:pt x="12753932" y="124460"/>
                    </a:cubicBezTo>
                    <a:lnTo>
                      <a:pt x="12753932" y="1415517"/>
                    </a:lnTo>
                    <a:cubicBezTo>
                      <a:pt x="12753932" y="1451077"/>
                      <a:pt x="12724722" y="1480286"/>
                      <a:pt x="12689161" y="1480286"/>
                    </a:cubicBezTo>
                    <a:lnTo>
                      <a:pt x="124460" y="1480286"/>
                    </a:lnTo>
                    <a:cubicBezTo>
                      <a:pt x="88900" y="1480286"/>
                      <a:pt x="59690" y="1451077"/>
                      <a:pt x="59690" y="141551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689162" y="59690"/>
                    </a:lnTo>
                    <a:moveTo>
                      <a:pt x="1268916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15517"/>
                    </a:lnTo>
                    <a:cubicBezTo>
                      <a:pt x="0" y="1484097"/>
                      <a:pt x="55880" y="1539977"/>
                      <a:pt x="124460" y="1539977"/>
                    </a:cubicBezTo>
                    <a:lnTo>
                      <a:pt x="12689162" y="1539977"/>
                    </a:lnTo>
                    <a:cubicBezTo>
                      <a:pt x="12757741" y="1539977"/>
                      <a:pt x="12813622" y="1484097"/>
                      <a:pt x="12813622" y="1415517"/>
                    </a:cubicBezTo>
                    <a:lnTo>
                      <a:pt x="12813622" y="124460"/>
                    </a:lnTo>
                    <a:cubicBezTo>
                      <a:pt x="12813622" y="55880"/>
                      <a:pt x="12757741" y="0"/>
                      <a:pt x="1268916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598802" y="509840"/>
              <a:ext cx="12280031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 b="1" spc="53">
                  <a:solidFill>
                    <a:srgbClr val="00000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Insérez le sujet du débat ici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306896" y="1301451"/>
            <a:ext cx="3475102" cy="1380583"/>
            <a:chOff x="0" y="0"/>
            <a:chExt cx="4633469" cy="1840777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4633469" cy="1840777"/>
              <a:chOff x="0" y="0"/>
              <a:chExt cx="3910292" cy="1553474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1750" y="31750"/>
                <a:ext cx="3846792" cy="1489974"/>
              </a:xfrm>
              <a:custGeom>
                <a:avLst/>
                <a:gdLst/>
                <a:ahLst/>
                <a:cxnLst/>
                <a:rect l="l" t="t" r="r" b="b"/>
                <a:pathLst>
                  <a:path w="3846792" h="1489974">
                    <a:moveTo>
                      <a:pt x="3754082" y="1489974"/>
                    </a:moveTo>
                    <a:lnTo>
                      <a:pt x="92710" y="1489974"/>
                    </a:lnTo>
                    <a:cubicBezTo>
                      <a:pt x="41910" y="1489974"/>
                      <a:pt x="0" y="1448064"/>
                      <a:pt x="0" y="139726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752812" y="0"/>
                    </a:lnTo>
                    <a:cubicBezTo>
                      <a:pt x="3803612" y="0"/>
                      <a:pt x="3845522" y="41910"/>
                      <a:pt x="3845522" y="92710"/>
                    </a:cubicBezTo>
                    <a:lnTo>
                      <a:pt x="3845522" y="1395994"/>
                    </a:lnTo>
                    <a:cubicBezTo>
                      <a:pt x="3846792" y="1448064"/>
                      <a:pt x="3804882" y="1489974"/>
                      <a:pt x="3754082" y="148997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3910292" cy="1553475"/>
              </a:xfrm>
              <a:custGeom>
                <a:avLst/>
                <a:gdLst/>
                <a:ahLst/>
                <a:cxnLst/>
                <a:rect l="l" t="t" r="r" b="b"/>
                <a:pathLst>
                  <a:path w="3910292" h="1553475">
                    <a:moveTo>
                      <a:pt x="3785832" y="59690"/>
                    </a:moveTo>
                    <a:cubicBezTo>
                      <a:pt x="3821392" y="59690"/>
                      <a:pt x="3850602" y="88900"/>
                      <a:pt x="3850602" y="124460"/>
                    </a:cubicBezTo>
                    <a:lnTo>
                      <a:pt x="3850602" y="1429015"/>
                    </a:lnTo>
                    <a:cubicBezTo>
                      <a:pt x="3850602" y="1464575"/>
                      <a:pt x="3821392" y="1493784"/>
                      <a:pt x="3785832" y="1493784"/>
                    </a:cubicBezTo>
                    <a:lnTo>
                      <a:pt x="124460" y="1493784"/>
                    </a:lnTo>
                    <a:cubicBezTo>
                      <a:pt x="88900" y="1493784"/>
                      <a:pt x="59690" y="1464575"/>
                      <a:pt x="59690" y="14290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785832" y="59690"/>
                    </a:lnTo>
                    <a:moveTo>
                      <a:pt x="378583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29015"/>
                    </a:lnTo>
                    <a:cubicBezTo>
                      <a:pt x="0" y="1497594"/>
                      <a:pt x="55880" y="1553475"/>
                      <a:pt x="124460" y="1553475"/>
                    </a:cubicBezTo>
                    <a:lnTo>
                      <a:pt x="3785832" y="1553475"/>
                    </a:lnTo>
                    <a:cubicBezTo>
                      <a:pt x="3854412" y="1553475"/>
                      <a:pt x="3910292" y="1497594"/>
                      <a:pt x="3910292" y="1429015"/>
                    </a:cubicBezTo>
                    <a:lnTo>
                      <a:pt x="3910292" y="124460"/>
                    </a:lnTo>
                    <a:cubicBezTo>
                      <a:pt x="3910292" y="55880"/>
                      <a:pt x="3854412" y="0"/>
                      <a:pt x="378583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654264" y="472841"/>
              <a:ext cx="3308025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b="1" spc="53">
                  <a:solidFill>
                    <a:srgbClr val="00000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1er tour</a:t>
              </a:r>
            </a:p>
          </p:txBody>
        </p:sp>
      </p:grpSp>
      <p:sp>
        <p:nvSpPr>
          <p:cNvPr id="36" name="Freeform 36"/>
          <p:cNvSpPr/>
          <p:nvPr/>
        </p:nvSpPr>
        <p:spPr>
          <a:xfrm rot="5400000">
            <a:off x="15711472" y="1598055"/>
            <a:ext cx="783407" cy="783407"/>
          </a:xfrm>
          <a:custGeom>
            <a:avLst/>
            <a:gdLst/>
            <a:ahLst/>
            <a:cxnLst/>
            <a:rect l="l" t="t" r="r" b="b"/>
            <a:pathLst>
              <a:path w="783407" h="783407">
                <a:moveTo>
                  <a:pt x="0" y="0"/>
                </a:moveTo>
                <a:lnTo>
                  <a:pt x="783407" y="0"/>
                </a:lnTo>
                <a:lnTo>
                  <a:pt x="783407" y="783407"/>
                </a:lnTo>
                <a:lnTo>
                  <a:pt x="0" y="783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Group 37"/>
          <p:cNvGrpSpPr/>
          <p:nvPr/>
        </p:nvGrpSpPr>
        <p:grpSpPr>
          <a:xfrm>
            <a:off x="2769752" y="4905084"/>
            <a:ext cx="4024492" cy="1468094"/>
            <a:chOff x="0" y="0"/>
            <a:chExt cx="5365989" cy="1957459"/>
          </a:xfrm>
        </p:grpSpPr>
        <p:sp>
          <p:nvSpPr>
            <p:cNvPr id="38" name="TextBox 38"/>
            <p:cNvSpPr txBox="1"/>
            <p:nvPr/>
          </p:nvSpPr>
          <p:spPr>
            <a:xfrm>
              <a:off x="0" y="-7408"/>
              <a:ext cx="5365989" cy="1139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56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Nom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231442"/>
              <a:ext cx="5365989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1er point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1321939" y="4904290"/>
            <a:ext cx="4024492" cy="1466110"/>
            <a:chOff x="0" y="0"/>
            <a:chExt cx="5365989" cy="1954813"/>
          </a:xfrm>
        </p:grpSpPr>
        <p:sp>
          <p:nvSpPr>
            <p:cNvPr id="41" name="TextBox 41"/>
            <p:cNvSpPr txBox="1"/>
            <p:nvPr/>
          </p:nvSpPr>
          <p:spPr>
            <a:xfrm>
              <a:off x="0" y="-7408"/>
              <a:ext cx="5365989" cy="1139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56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Nom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1228796"/>
              <a:ext cx="5365989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2e point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8422258" y="5057484"/>
            <a:ext cx="14434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contre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80954" y="6301975"/>
            <a:ext cx="5101232" cy="51012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-546308" y="21298"/>
            <a:ext cx="3974490" cy="3974490"/>
          </a:xfrm>
          <a:custGeom>
            <a:avLst/>
            <a:gdLst/>
            <a:ahLst/>
            <a:cxnLst/>
            <a:rect l="l" t="t" r="r" b="b"/>
            <a:pathLst>
              <a:path w="3974490" h="3974490">
                <a:moveTo>
                  <a:pt x="0" y="0"/>
                </a:moveTo>
                <a:lnTo>
                  <a:pt x="3974491" y="0"/>
                </a:lnTo>
                <a:lnTo>
                  <a:pt x="3974491" y="3974490"/>
                </a:lnTo>
                <a:lnTo>
                  <a:pt x="0" y="3974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675517" y="1273136"/>
            <a:ext cx="7252058" cy="5445305"/>
            <a:chOff x="0" y="0"/>
            <a:chExt cx="84569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495297" y="1273136"/>
            <a:ext cx="7252058" cy="5445305"/>
            <a:chOff x="0" y="0"/>
            <a:chExt cx="845693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20" name="Freeform 20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3303665" y="2931642"/>
            <a:ext cx="3995763" cy="2128292"/>
            <a:chOff x="0" y="0"/>
            <a:chExt cx="5327684" cy="2837722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7408"/>
              <a:ext cx="5327684" cy="1139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56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Nom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634397"/>
              <a:ext cx="5327684" cy="1177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10"/>
                </a:lnSpc>
              </a:pPr>
              <a:r>
                <a:rPr lang="en-US" sz="2925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« Ajoutez un argument citable ici »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123444" y="2931642"/>
            <a:ext cx="3995763" cy="2128292"/>
            <a:chOff x="0" y="0"/>
            <a:chExt cx="5327684" cy="2837722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7408"/>
              <a:ext cx="5327684" cy="1139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56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Nom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634397"/>
              <a:ext cx="5327684" cy="1177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10"/>
                </a:lnSpc>
              </a:pPr>
              <a:r>
                <a:rPr lang="en-US" sz="2925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« Ajoutez un argument citable ici »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760863" y="7102918"/>
            <a:ext cx="14843090" cy="2418235"/>
            <a:chOff x="0" y="0"/>
            <a:chExt cx="19790786" cy="3224314"/>
          </a:xfrm>
        </p:grpSpPr>
        <p:grpSp>
          <p:nvGrpSpPr>
            <p:cNvPr id="28" name="Group 28"/>
            <p:cNvGrpSpPr/>
            <p:nvPr/>
          </p:nvGrpSpPr>
          <p:grpSpPr>
            <a:xfrm>
              <a:off x="330008" y="389197"/>
              <a:ext cx="19460778" cy="2835117"/>
              <a:chOff x="0" y="0"/>
              <a:chExt cx="28468113" cy="414733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28404614" cy="4083839"/>
              </a:xfrm>
              <a:custGeom>
                <a:avLst/>
                <a:gdLst/>
                <a:ahLst/>
                <a:cxnLst/>
                <a:rect l="l" t="t" r="r" b="b"/>
                <a:pathLst>
                  <a:path w="28404614" h="4083839">
                    <a:moveTo>
                      <a:pt x="28311903" y="4083839"/>
                    </a:moveTo>
                    <a:lnTo>
                      <a:pt x="92710" y="4083839"/>
                    </a:lnTo>
                    <a:cubicBezTo>
                      <a:pt x="41910" y="4083839"/>
                      <a:pt x="0" y="4041928"/>
                      <a:pt x="0" y="399112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10635" y="0"/>
                    </a:lnTo>
                    <a:cubicBezTo>
                      <a:pt x="28361435" y="0"/>
                      <a:pt x="28403342" y="41910"/>
                      <a:pt x="28403342" y="92710"/>
                    </a:cubicBezTo>
                    <a:lnTo>
                      <a:pt x="28403342" y="3989859"/>
                    </a:lnTo>
                    <a:cubicBezTo>
                      <a:pt x="28404614" y="4041928"/>
                      <a:pt x="28362703" y="4083839"/>
                      <a:pt x="28311903" y="408383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28468114" cy="4147339"/>
              </a:xfrm>
              <a:custGeom>
                <a:avLst/>
                <a:gdLst/>
                <a:ahLst/>
                <a:cxnLst/>
                <a:rect l="l" t="t" r="r" b="b"/>
                <a:pathLst>
                  <a:path w="28468114" h="4147339">
                    <a:moveTo>
                      <a:pt x="28343653" y="59690"/>
                    </a:moveTo>
                    <a:cubicBezTo>
                      <a:pt x="28379214" y="59690"/>
                      <a:pt x="28408424" y="88900"/>
                      <a:pt x="28408424" y="124460"/>
                    </a:cubicBezTo>
                    <a:lnTo>
                      <a:pt x="28408424" y="4022879"/>
                    </a:lnTo>
                    <a:cubicBezTo>
                      <a:pt x="28408424" y="4058439"/>
                      <a:pt x="28379214" y="4087649"/>
                      <a:pt x="28343653" y="4087649"/>
                    </a:cubicBezTo>
                    <a:lnTo>
                      <a:pt x="124460" y="4087649"/>
                    </a:lnTo>
                    <a:cubicBezTo>
                      <a:pt x="88900" y="4087649"/>
                      <a:pt x="59690" y="4058439"/>
                      <a:pt x="59690" y="402287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343653" y="59690"/>
                    </a:lnTo>
                    <a:moveTo>
                      <a:pt x="2834365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4022879"/>
                    </a:lnTo>
                    <a:cubicBezTo>
                      <a:pt x="0" y="4091459"/>
                      <a:pt x="55880" y="4147339"/>
                      <a:pt x="124460" y="4147339"/>
                    </a:cubicBezTo>
                    <a:lnTo>
                      <a:pt x="28343653" y="4147339"/>
                    </a:lnTo>
                    <a:cubicBezTo>
                      <a:pt x="28412235" y="4147339"/>
                      <a:pt x="28468114" y="4091459"/>
                      <a:pt x="28468114" y="4022879"/>
                    </a:cubicBezTo>
                    <a:lnTo>
                      <a:pt x="28468114" y="124460"/>
                    </a:lnTo>
                    <a:cubicBezTo>
                      <a:pt x="28468114" y="55880"/>
                      <a:pt x="28412235" y="0"/>
                      <a:pt x="2834365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0" y="0"/>
              <a:ext cx="19460778" cy="2835117"/>
              <a:chOff x="0" y="0"/>
              <a:chExt cx="28468113" cy="4147339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1750" y="31750"/>
                <a:ext cx="28404614" cy="4083839"/>
              </a:xfrm>
              <a:custGeom>
                <a:avLst/>
                <a:gdLst/>
                <a:ahLst/>
                <a:cxnLst/>
                <a:rect l="l" t="t" r="r" b="b"/>
                <a:pathLst>
                  <a:path w="28404614" h="4083839">
                    <a:moveTo>
                      <a:pt x="28311903" y="4083839"/>
                    </a:moveTo>
                    <a:lnTo>
                      <a:pt x="92710" y="4083839"/>
                    </a:lnTo>
                    <a:cubicBezTo>
                      <a:pt x="41910" y="4083839"/>
                      <a:pt x="0" y="4041928"/>
                      <a:pt x="0" y="399112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10635" y="0"/>
                    </a:lnTo>
                    <a:cubicBezTo>
                      <a:pt x="28361435" y="0"/>
                      <a:pt x="28403342" y="41910"/>
                      <a:pt x="28403342" y="92710"/>
                    </a:cubicBezTo>
                    <a:lnTo>
                      <a:pt x="28403342" y="3989859"/>
                    </a:lnTo>
                    <a:cubicBezTo>
                      <a:pt x="28404614" y="4041928"/>
                      <a:pt x="28362703" y="4083839"/>
                      <a:pt x="28311903" y="408383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28468114" cy="4147339"/>
              </a:xfrm>
              <a:custGeom>
                <a:avLst/>
                <a:gdLst/>
                <a:ahLst/>
                <a:cxnLst/>
                <a:rect l="l" t="t" r="r" b="b"/>
                <a:pathLst>
                  <a:path w="28468114" h="4147339">
                    <a:moveTo>
                      <a:pt x="28343653" y="59690"/>
                    </a:moveTo>
                    <a:cubicBezTo>
                      <a:pt x="28379214" y="59690"/>
                      <a:pt x="28408424" y="88900"/>
                      <a:pt x="28408424" y="124460"/>
                    </a:cubicBezTo>
                    <a:lnTo>
                      <a:pt x="28408424" y="4022879"/>
                    </a:lnTo>
                    <a:cubicBezTo>
                      <a:pt x="28408424" y="4058439"/>
                      <a:pt x="28379214" y="4087649"/>
                      <a:pt x="28343653" y="4087649"/>
                    </a:cubicBezTo>
                    <a:lnTo>
                      <a:pt x="124460" y="4087649"/>
                    </a:lnTo>
                    <a:cubicBezTo>
                      <a:pt x="88900" y="4087649"/>
                      <a:pt x="59690" y="4058439"/>
                      <a:pt x="59690" y="402287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343653" y="59690"/>
                    </a:lnTo>
                    <a:moveTo>
                      <a:pt x="2834365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4022879"/>
                    </a:lnTo>
                    <a:cubicBezTo>
                      <a:pt x="0" y="4091459"/>
                      <a:pt x="55880" y="4147339"/>
                      <a:pt x="124460" y="4147339"/>
                    </a:cubicBezTo>
                    <a:lnTo>
                      <a:pt x="28343653" y="4147339"/>
                    </a:lnTo>
                    <a:cubicBezTo>
                      <a:pt x="28412235" y="4147339"/>
                      <a:pt x="28468114" y="4091459"/>
                      <a:pt x="28468114" y="4022879"/>
                    </a:cubicBezTo>
                    <a:lnTo>
                      <a:pt x="28468114" y="124460"/>
                    </a:lnTo>
                    <a:cubicBezTo>
                      <a:pt x="28468114" y="55880"/>
                      <a:pt x="28412235" y="0"/>
                      <a:pt x="2834365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34" name="Group 34"/>
          <p:cNvGrpSpPr/>
          <p:nvPr/>
        </p:nvGrpSpPr>
        <p:grpSpPr>
          <a:xfrm>
            <a:off x="4082212" y="7293079"/>
            <a:ext cx="11724104" cy="1604728"/>
            <a:chOff x="0" y="0"/>
            <a:chExt cx="15632138" cy="2139637"/>
          </a:xfrm>
        </p:grpSpPr>
        <p:sp>
          <p:nvSpPr>
            <p:cNvPr id="35" name="TextBox 35"/>
            <p:cNvSpPr txBox="1"/>
            <p:nvPr/>
          </p:nvSpPr>
          <p:spPr>
            <a:xfrm>
              <a:off x="39535" y="1287679"/>
              <a:ext cx="15592603" cy="858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Copiez l'illustration et faites-la glisser sous le nom de la personne pour laquelle vous votez. Le joueur avec le plus de votes gagne ! Le maître du jeu déclarera le gagnant à la fin du vote.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8730220" cy="1194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0"/>
                </a:lnSpc>
              </a:pPr>
              <a:r>
                <a:rPr lang="en-US" sz="56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votez !</a:t>
              </a:r>
            </a:p>
          </p:txBody>
        </p:sp>
      </p:grpSp>
      <p:sp>
        <p:nvSpPr>
          <p:cNvPr id="37" name="Freeform 37"/>
          <p:cNvSpPr/>
          <p:nvPr/>
        </p:nvSpPr>
        <p:spPr>
          <a:xfrm>
            <a:off x="2401376" y="7658760"/>
            <a:ext cx="1026806" cy="1026806"/>
          </a:xfrm>
          <a:custGeom>
            <a:avLst/>
            <a:gdLst/>
            <a:ahLst/>
            <a:cxnLst/>
            <a:rect l="l" t="t" r="r" b="b"/>
            <a:pathLst>
              <a:path w="1026806" h="1026806">
                <a:moveTo>
                  <a:pt x="0" y="0"/>
                </a:moveTo>
                <a:lnTo>
                  <a:pt x="1026807" y="0"/>
                </a:lnTo>
                <a:lnTo>
                  <a:pt x="1026807" y="1026806"/>
                </a:lnTo>
                <a:lnTo>
                  <a:pt x="0" y="1026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7380" y="1989758"/>
            <a:ext cx="5974263" cy="2487466"/>
          </a:xfrm>
          <a:custGeom>
            <a:avLst/>
            <a:gdLst/>
            <a:ahLst/>
            <a:cxnLst/>
            <a:rect l="l" t="t" r="r" b="b"/>
            <a:pathLst>
              <a:path w="5974263" h="2487466">
                <a:moveTo>
                  <a:pt x="0" y="0"/>
                </a:moveTo>
                <a:lnTo>
                  <a:pt x="5974264" y="0"/>
                </a:lnTo>
                <a:lnTo>
                  <a:pt x="5974264" y="2487466"/>
                </a:lnTo>
                <a:lnTo>
                  <a:pt x="0" y="2487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06896" y="2986661"/>
            <a:ext cx="7065120" cy="5304941"/>
            <a:chOff x="0" y="0"/>
            <a:chExt cx="845693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0" name="Freeform 10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4430375" y="6429375"/>
            <a:ext cx="5657850" cy="56578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801625" y="2986661"/>
            <a:ext cx="7065120" cy="5304941"/>
            <a:chOff x="0" y="0"/>
            <a:chExt cx="845693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20" name="Freeform 20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Freeform 21"/>
          <p:cNvSpPr/>
          <p:nvPr/>
        </p:nvSpPr>
        <p:spPr>
          <a:xfrm rot="5400000">
            <a:off x="15711472" y="1598055"/>
            <a:ext cx="783407" cy="783407"/>
          </a:xfrm>
          <a:custGeom>
            <a:avLst/>
            <a:gdLst/>
            <a:ahLst/>
            <a:cxnLst/>
            <a:rect l="l" t="t" r="r" b="b"/>
            <a:pathLst>
              <a:path w="783407" h="783407">
                <a:moveTo>
                  <a:pt x="0" y="0"/>
                </a:moveTo>
                <a:lnTo>
                  <a:pt x="783407" y="0"/>
                </a:lnTo>
                <a:lnTo>
                  <a:pt x="783407" y="783407"/>
                </a:lnTo>
                <a:lnTo>
                  <a:pt x="0" y="7834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204510" y="8666504"/>
            <a:ext cx="15662235" cy="750308"/>
            <a:chOff x="0" y="0"/>
            <a:chExt cx="20882980" cy="100041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0882980" cy="1000410"/>
              <a:chOff x="0" y="0"/>
              <a:chExt cx="17126267" cy="820443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17062766" cy="756943"/>
              </a:xfrm>
              <a:custGeom>
                <a:avLst/>
                <a:gdLst/>
                <a:ahLst/>
                <a:cxnLst/>
                <a:rect l="l" t="t" r="r" b="b"/>
                <a:pathLst>
                  <a:path w="17062766" h="756943">
                    <a:moveTo>
                      <a:pt x="16970057" y="756943"/>
                    </a:moveTo>
                    <a:lnTo>
                      <a:pt x="92710" y="756943"/>
                    </a:lnTo>
                    <a:cubicBezTo>
                      <a:pt x="41910" y="756943"/>
                      <a:pt x="0" y="715033"/>
                      <a:pt x="0" y="664233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6968788" y="0"/>
                    </a:lnTo>
                    <a:cubicBezTo>
                      <a:pt x="17019588" y="0"/>
                      <a:pt x="17061497" y="41910"/>
                      <a:pt x="17061497" y="92710"/>
                    </a:cubicBezTo>
                    <a:lnTo>
                      <a:pt x="17061497" y="662963"/>
                    </a:lnTo>
                    <a:cubicBezTo>
                      <a:pt x="17062766" y="715033"/>
                      <a:pt x="17020857" y="756943"/>
                      <a:pt x="16970057" y="75694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17126266" cy="820443"/>
              </a:xfrm>
              <a:custGeom>
                <a:avLst/>
                <a:gdLst/>
                <a:ahLst/>
                <a:cxnLst/>
                <a:rect l="l" t="t" r="r" b="b"/>
                <a:pathLst>
                  <a:path w="17126266" h="820443">
                    <a:moveTo>
                      <a:pt x="17001807" y="59690"/>
                    </a:moveTo>
                    <a:cubicBezTo>
                      <a:pt x="17037366" y="59690"/>
                      <a:pt x="17066577" y="88900"/>
                      <a:pt x="17066577" y="124460"/>
                    </a:cubicBezTo>
                    <a:lnTo>
                      <a:pt x="17066577" y="695983"/>
                    </a:lnTo>
                    <a:cubicBezTo>
                      <a:pt x="17066577" y="731543"/>
                      <a:pt x="17037366" y="760753"/>
                      <a:pt x="17001807" y="760753"/>
                    </a:cubicBezTo>
                    <a:lnTo>
                      <a:pt x="124460" y="760753"/>
                    </a:lnTo>
                    <a:cubicBezTo>
                      <a:pt x="88900" y="760753"/>
                      <a:pt x="59690" y="731543"/>
                      <a:pt x="59690" y="695983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001807" y="59690"/>
                    </a:lnTo>
                    <a:moveTo>
                      <a:pt x="1700180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695983"/>
                    </a:lnTo>
                    <a:cubicBezTo>
                      <a:pt x="0" y="764563"/>
                      <a:pt x="55880" y="820443"/>
                      <a:pt x="124460" y="820443"/>
                    </a:cubicBezTo>
                    <a:lnTo>
                      <a:pt x="17001807" y="820443"/>
                    </a:lnTo>
                    <a:cubicBezTo>
                      <a:pt x="17070388" y="820443"/>
                      <a:pt x="17126266" y="764563"/>
                      <a:pt x="17126266" y="695983"/>
                    </a:cubicBezTo>
                    <a:lnTo>
                      <a:pt x="17126266" y="124460"/>
                    </a:lnTo>
                    <a:cubicBezTo>
                      <a:pt x="17126266" y="55880"/>
                      <a:pt x="17070388" y="0"/>
                      <a:pt x="1700180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2619306" y="231600"/>
              <a:ext cx="15933360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Pile ou face. Le gagnant décide pour quel côté il plaidera.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148491" y="1273702"/>
            <a:ext cx="11718254" cy="1408332"/>
            <a:chOff x="0" y="0"/>
            <a:chExt cx="15624339" cy="187777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5624339" cy="1877776"/>
              <a:chOff x="0" y="0"/>
              <a:chExt cx="12813621" cy="153997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12750122" cy="1476476"/>
              </a:xfrm>
              <a:custGeom>
                <a:avLst/>
                <a:gdLst/>
                <a:ahLst/>
                <a:cxnLst/>
                <a:rect l="l" t="t" r="r" b="b"/>
                <a:pathLst>
                  <a:path w="12750122" h="1476476">
                    <a:moveTo>
                      <a:pt x="12657411" y="1476476"/>
                    </a:moveTo>
                    <a:lnTo>
                      <a:pt x="92710" y="1476476"/>
                    </a:lnTo>
                    <a:cubicBezTo>
                      <a:pt x="41910" y="1476476"/>
                      <a:pt x="0" y="1434566"/>
                      <a:pt x="0" y="138376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2656141" y="0"/>
                    </a:lnTo>
                    <a:cubicBezTo>
                      <a:pt x="12706941" y="0"/>
                      <a:pt x="12748851" y="41910"/>
                      <a:pt x="12748851" y="92710"/>
                    </a:cubicBezTo>
                    <a:lnTo>
                      <a:pt x="12748851" y="1382497"/>
                    </a:lnTo>
                    <a:cubicBezTo>
                      <a:pt x="12750122" y="1434566"/>
                      <a:pt x="12708211" y="1476476"/>
                      <a:pt x="12657411" y="147647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12813622" cy="1539977"/>
              </a:xfrm>
              <a:custGeom>
                <a:avLst/>
                <a:gdLst/>
                <a:ahLst/>
                <a:cxnLst/>
                <a:rect l="l" t="t" r="r" b="b"/>
                <a:pathLst>
                  <a:path w="12813622" h="1539977">
                    <a:moveTo>
                      <a:pt x="12689161" y="59690"/>
                    </a:moveTo>
                    <a:cubicBezTo>
                      <a:pt x="12724722" y="59690"/>
                      <a:pt x="12753932" y="88900"/>
                      <a:pt x="12753932" y="124460"/>
                    </a:cubicBezTo>
                    <a:lnTo>
                      <a:pt x="12753932" y="1415517"/>
                    </a:lnTo>
                    <a:cubicBezTo>
                      <a:pt x="12753932" y="1451077"/>
                      <a:pt x="12724722" y="1480286"/>
                      <a:pt x="12689161" y="1480286"/>
                    </a:cubicBezTo>
                    <a:lnTo>
                      <a:pt x="124460" y="1480286"/>
                    </a:lnTo>
                    <a:cubicBezTo>
                      <a:pt x="88900" y="1480286"/>
                      <a:pt x="59690" y="1451077"/>
                      <a:pt x="59690" y="141551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689162" y="59690"/>
                    </a:lnTo>
                    <a:moveTo>
                      <a:pt x="1268916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15517"/>
                    </a:lnTo>
                    <a:cubicBezTo>
                      <a:pt x="0" y="1484097"/>
                      <a:pt x="55880" y="1539977"/>
                      <a:pt x="124460" y="1539977"/>
                    </a:cubicBezTo>
                    <a:lnTo>
                      <a:pt x="12689162" y="1539977"/>
                    </a:lnTo>
                    <a:cubicBezTo>
                      <a:pt x="12757741" y="1539977"/>
                      <a:pt x="12813622" y="1484097"/>
                      <a:pt x="12813622" y="1415517"/>
                    </a:cubicBezTo>
                    <a:lnTo>
                      <a:pt x="12813622" y="124460"/>
                    </a:lnTo>
                    <a:cubicBezTo>
                      <a:pt x="12813622" y="55880"/>
                      <a:pt x="12757741" y="0"/>
                      <a:pt x="1268916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598802" y="509840"/>
              <a:ext cx="12280031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 b="1" spc="53">
                  <a:solidFill>
                    <a:srgbClr val="00000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Insérez le sujet du débat ici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06896" y="1301451"/>
            <a:ext cx="3475102" cy="1380583"/>
            <a:chOff x="0" y="0"/>
            <a:chExt cx="4633469" cy="1840777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4633469" cy="1840777"/>
              <a:chOff x="0" y="0"/>
              <a:chExt cx="3910292" cy="155347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3846792" cy="1489974"/>
              </a:xfrm>
              <a:custGeom>
                <a:avLst/>
                <a:gdLst/>
                <a:ahLst/>
                <a:cxnLst/>
                <a:rect l="l" t="t" r="r" b="b"/>
                <a:pathLst>
                  <a:path w="3846792" h="1489974">
                    <a:moveTo>
                      <a:pt x="3754082" y="1489974"/>
                    </a:moveTo>
                    <a:lnTo>
                      <a:pt x="92710" y="1489974"/>
                    </a:lnTo>
                    <a:cubicBezTo>
                      <a:pt x="41910" y="1489974"/>
                      <a:pt x="0" y="1448064"/>
                      <a:pt x="0" y="139726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752812" y="0"/>
                    </a:lnTo>
                    <a:cubicBezTo>
                      <a:pt x="3803612" y="0"/>
                      <a:pt x="3845522" y="41910"/>
                      <a:pt x="3845522" y="92710"/>
                    </a:cubicBezTo>
                    <a:lnTo>
                      <a:pt x="3845522" y="1395994"/>
                    </a:lnTo>
                    <a:cubicBezTo>
                      <a:pt x="3846792" y="1448064"/>
                      <a:pt x="3804882" y="1489974"/>
                      <a:pt x="3754082" y="148997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3910292" cy="1553475"/>
              </a:xfrm>
              <a:custGeom>
                <a:avLst/>
                <a:gdLst/>
                <a:ahLst/>
                <a:cxnLst/>
                <a:rect l="l" t="t" r="r" b="b"/>
                <a:pathLst>
                  <a:path w="3910292" h="1553475">
                    <a:moveTo>
                      <a:pt x="3785832" y="59690"/>
                    </a:moveTo>
                    <a:cubicBezTo>
                      <a:pt x="3821392" y="59690"/>
                      <a:pt x="3850602" y="88900"/>
                      <a:pt x="3850602" y="124460"/>
                    </a:cubicBezTo>
                    <a:lnTo>
                      <a:pt x="3850602" y="1429015"/>
                    </a:lnTo>
                    <a:cubicBezTo>
                      <a:pt x="3850602" y="1464575"/>
                      <a:pt x="3821392" y="1493784"/>
                      <a:pt x="3785832" y="1493784"/>
                    </a:cubicBezTo>
                    <a:lnTo>
                      <a:pt x="124460" y="1493784"/>
                    </a:lnTo>
                    <a:cubicBezTo>
                      <a:pt x="88900" y="1493784"/>
                      <a:pt x="59690" y="1464575"/>
                      <a:pt x="59690" y="14290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785832" y="59690"/>
                    </a:lnTo>
                    <a:moveTo>
                      <a:pt x="378583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29015"/>
                    </a:lnTo>
                    <a:cubicBezTo>
                      <a:pt x="0" y="1497594"/>
                      <a:pt x="55880" y="1553475"/>
                      <a:pt x="124460" y="1553475"/>
                    </a:cubicBezTo>
                    <a:lnTo>
                      <a:pt x="3785832" y="1553475"/>
                    </a:lnTo>
                    <a:cubicBezTo>
                      <a:pt x="3854412" y="1553475"/>
                      <a:pt x="3910292" y="1497594"/>
                      <a:pt x="3910292" y="1429015"/>
                    </a:cubicBezTo>
                    <a:lnTo>
                      <a:pt x="3910292" y="124460"/>
                    </a:lnTo>
                    <a:cubicBezTo>
                      <a:pt x="3910292" y="55880"/>
                      <a:pt x="3854412" y="0"/>
                      <a:pt x="378583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654264" y="472841"/>
              <a:ext cx="3308025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b="1" spc="53">
                  <a:solidFill>
                    <a:srgbClr val="00000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2ème tour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769752" y="4905084"/>
            <a:ext cx="4024492" cy="1468094"/>
            <a:chOff x="0" y="0"/>
            <a:chExt cx="5365989" cy="1957459"/>
          </a:xfrm>
        </p:grpSpPr>
        <p:sp>
          <p:nvSpPr>
            <p:cNvPr id="38" name="TextBox 38"/>
            <p:cNvSpPr txBox="1"/>
            <p:nvPr/>
          </p:nvSpPr>
          <p:spPr>
            <a:xfrm>
              <a:off x="0" y="-7408"/>
              <a:ext cx="5365989" cy="1139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56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Nom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231442"/>
              <a:ext cx="5365989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1er point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1321939" y="4905084"/>
            <a:ext cx="4024492" cy="1468094"/>
            <a:chOff x="0" y="0"/>
            <a:chExt cx="5365989" cy="1957459"/>
          </a:xfrm>
        </p:grpSpPr>
        <p:sp>
          <p:nvSpPr>
            <p:cNvPr id="41" name="TextBox 41"/>
            <p:cNvSpPr txBox="1"/>
            <p:nvPr/>
          </p:nvSpPr>
          <p:spPr>
            <a:xfrm>
              <a:off x="0" y="-7408"/>
              <a:ext cx="5365989" cy="1139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56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Nom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1231442"/>
              <a:ext cx="5365989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2e point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8422258" y="5055896"/>
            <a:ext cx="14434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contre</a:t>
            </a:r>
          </a:p>
        </p:txBody>
      </p:sp>
      <p:sp>
        <p:nvSpPr>
          <p:cNvPr id="44" name="Freeform 44"/>
          <p:cNvSpPr/>
          <p:nvPr/>
        </p:nvSpPr>
        <p:spPr>
          <a:xfrm>
            <a:off x="15198445" y="1689490"/>
            <a:ext cx="1296434" cy="572788"/>
          </a:xfrm>
          <a:custGeom>
            <a:avLst/>
            <a:gdLst/>
            <a:ahLst/>
            <a:cxnLst/>
            <a:rect l="l" t="t" r="r" b="b"/>
            <a:pathLst>
              <a:path w="1296434" h="572788">
                <a:moveTo>
                  <a:pt x="0" y="0"/>
                </a:moveTo>
                <a:lnTo>
                  <a:pt x="1296434" y="0"/>
                </a:lnTo>
                <a:lnTo>
                  <a:pt x="1296434" y="572788"/>
                </a:lnTo>
                <a:lnTo>
                  <a:pt x="0" y="572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60863" y="7102918"/>
            <a:ext cx="14843090" cy="2418235"/>
            <a:chOff x="0" y="0"/>
            <a:chExt cx="19790786" cy="3224314"/>
          </a:xfrm>
        </p:grpSpPr>
        <p:grpSp>
          <p:nvGrpSpPr>
            <p:cNvPr id="4" name="Group 4"/>
            <p:cNvGrpSpPr/>
            <p:nvPr/>
          </p:nvGrpSpPr>
          <p:grpSpPr>
            <a:xfrm>
              <a:off x="330008" y="389197"/>
              <a:ext cx="19460778" cy="2835117"/>
              <a:chOff x="0" y="0"/>
              <a:chExt cx="28468113" cy="414733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1750" y="31750"/>
                <a:ext cx="28404614" cy="4083839"/>
              </a:xfrm>
              <a:custGeom>
                <a:avLst/>
                <a:gdLst/>
                <a:ahLst/>
                <a:cxnLst/>
                <a:rect l="l" t="t" r="r" b="b"/>
                <a:pathLst>
                  <a:path w="28404614" h="4083839">
                    <a:moveTo>
                      <a:pt x="28311903" y="4083839"/>
                    </a:moveTo>
                    <a:lnTo>
                      <a:pt x="92710" y="4083839"/>
                    </a:lnTo>
                    <a:cubicBezTo>
                      <a:pt x="41910" y="4083839"/>
                      <a:pt x="0" y="4041928"/>
                      <a:pt x="0" y="399112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10635" y="0"/>
                    </a:lnTo>
                    <a:cubicBezTo>
                      <a:pt x="28361435" y="0"/>
                      <a:pt x="28403342" y="41910"/>
                      <a:pt x="28403342" y="92710"/>
                    </a:cubicBezTo>
                    <a:lnTo>
                      <a:pt x="28403342" y="3989859"/>
                    </a:lnTo>
                    <a:cubicBezTo>
                      <a:pt x="28404614" y="4041928"/>
                      <a:pt x="28362703" y="4083839"/>
                      <a:pt x="28311903" y="408383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28468114" cy="4147339"/>
              </a:xfrm>
              <a:custGeom>
                <a:avLst/>
                <a:gdLst/>
                <a:ahLst/>
                <a:cxnLst/>
                <a:rect l="l" t="t" r="r" b="b"/>
                <a:pathLst>
                  <a:path w="28468114" h="4147339">
                    <a:moveTo>
                      <a:pt x="28343653" y="59690"/>
                    </a:moveTo>
                    <a:cubicBezTo>
                      <a:pt x="28379214" y="59690"/>
                      <a:pt x="28408424" y="88900"/>
                      <a:pt x="28408424" y="124460"/>
                    </a:cubicBezTo>
                    <a:lnTo>
                      <a:pt x="28408424" y="4022879"/>
                    </a:lnTo>
                    <a:cubicBezTo>
                      <a:pt x="28408424" y="4058439"/>
                      <a:pt x="28379214" y="4087649"/>
                      <a:pt x="28343653" y="4087649"/>
                    </a:cubicBezTo>
                    <a:lnTo>
                      <a:pt x="124460" y="4087649"/>
                    </a:lnTo>
                    <a:cubicBezTo>
                      <a:pt x="88900" y="4087649"/>
                      <a:pt x="59690" y="4058439"/>
                      <a:pt x="59690" y="402287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343653" y="59690"/>
                    </a:lnTo>
                    <a:moveTo>
                      <a:pt x="2834365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4022879"/>
                    </a:lnTo>
                    <a:cubicBezTo>
                      <a:pt x="0" y="4091459"/>
                      <a:pt x="55880" y="4147339"/>
                      <a:pt x="124460" y="4147339"/>
                    </a:cubicBezTo>
                    <a:lnTo>
                      <a:pt x="28343653" y="4147339"/>
                    </a:lnTo>
                    <a:cubicBezTo>
                      <a:pt x="28412235" y="4147339"/>
                      <a:pt x="28468114" y="4091459"/>
                      <a:pt x="28468114" y="4022879"/>
                    </a:cubicBezTo>
                    <a:lnTo>
                      <a:pt x="28468114" y="124460"/>
                    </a:lnTo>
                    <a:cubicBezTo>
                      <a:pt x="28468114" y="55880"/>
                      <a:pt x="28412235" y="0"/>
                      <a:pt x="2834365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19460778" cy="2835117"/>
              <a:chOff x="0" y="0"/>
              <a:chExt cx="28468113" cy="414733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31750" y="31750"/>
                <a:ext cx="28404614" cy="4083839"/>
              </a:xfrm>
              <a:custGeom>
                <a:avLst/>
                <a:gdLst/>
                <a:ahLst/>
                <a:cxnLst/>
                <a:rect l="l" t="t" r="r" b="b"/>
                <a:pathLst>
                  <a:path w="28404614" h="4083839">
                    <a:moveTo>
                      <a:pt x="28311903" y="4083839"/>
                    </a:moveTo>
                    <a:lnTo>
                      <a:pt x="92710" y="4083839"/>
                    </a:lnTo>
                    <a:cubicBezTo>
                      <a:pt x="41910" y="4083839"/>
                      <a:pt x="0" y="4041928"/>
                      <a:pt x="0" y="399112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10635" y="0"/>
                    </a:lnTo>
                    <a:cubicBezTo>
                      <a:pt x="28361435" y="0"/>
                      <a:pt x="28403342" y="41910"/>
                      <a:pt x="28403342" y="92710"/>
                    </a:cubicBezTo>
                    <a:lnTo>
                      <a:pt x="28403342" y="3989859"/>
                    </a:lnTo>
                    <a:cubicBezTo>
                      <a:pt x="28404614" y="4041928"/>
                      <a:pt x="28362703" y="4083839"/>
                      <a:pt x="28311903" y="408383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28468114" cy="4147339"/>
              </a:xfrm>
              <a:custGeom>
                <a:avLst/>
                <a:gdLst/>
                <a:ahLst/>
                <a:cxnLst/>
                <a:rect l="l" t="t" r="r" b="b"/>
                <a:pathLst>
                  <a:path w="28468114" h="4147339">
                    <a:moveTo>
                      <a:pt x="28343653" y="59690"/>
                    </a:moveTo>
                    <a:cubicBezTo>
                      <a:pt x="28379214" y="59690"/>
                      <a:pt x="28408424" y="88900"/>
                      <a:pt x="28408424" y="124460"/>
                    </a:cubicBezTo>
                    <a:lnTo>
                      <a:pt x="28408424" y="4022879"/>
                    </a:lnTo>
                    <a:cubicBezTo>
                      <a:pt x="28408424" y="4058439"/>
                      <a:pt x="28379214" y="4087649"/>
                      <a:pt x="28343653" y="4087649"/>
                    </a:cubicBezTo>
                    <a:lnTo>
                      <a:pt x="124460" y="4087649"/>
                    </a:lnTo>
                    <a:cubicBezTo>
                      <a:pt x="88900" y="4087649"/>
                      <a:pt x="59690" y="4058439"/>
                      <a:pt x="59690" y="402287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343653" y="59690"/>
                    </a:lnTo>
                    <a:moveTo>
                      <a:pt x="2834365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4022879"/>
                    </a:lnTo>
                    <a:cubicBezTo>
                      <a:pt x="0" y="4091459"/>
                      <a:pt x="55880" y="4147339"/>
                      <a:pt x="124460" y="4147339"/>
                    </a:cubicBezTo>
                    <a:lnTo>
                      <a:pt x="28343653" y="4147339"/>
                    </a:lnTo>
                    <a:cubicBezTo>
                      <a:pt x="28412235" y="4147339"/>
                      <a:pt x="28468114" y="4091459"/>
                      <a:pt x="28468114" y="4022879"/>
                    </a:cubicBezTo>
                    <a:lnTo>
                      <a:pt x="28468114" y="124460"/>
                    </a:lnTo>
                    <a:cubicBezTo>
                      <a:pt x="28468114" y="55880"/>
                      <a:pt x="28412235" y="0"/>
                      <a:pt x="2834365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675517" y="1273136"/>
            <a:ext cx="7252058" cy="5445305"/>
            <a:chOff x="0" y="0"/>
            <a:chExt cx="845693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495297" y="1273136"/>
            <a:ext cx="7252058" cy="5445305"/>
            <a:chOff x="0" y="0"/>
            <a:chExt cx="845693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3303665" y="3562401"/>
            <a:ext cx="396703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Nom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137808" y="3562401"/>
            <a:ext cx="396703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Nom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4082212" y="7320426"/>
            <a:ext cx="11724104" cy="1577381"/>
            <a:chOff x="0" y="0"/>
            <a:chExt cx="15632138" cy="2103175"/>
          </a:xfrm>
        </p:grpSpPr>
        <p:sp>
          <p:nvSpPr>
            <p:cNvPr id="29" name="TextBox 29"/>
            <p:cNvSpPr txBox="1"/>
            <p:nvPr/>
          </p:nvSpPr>
          <p:spPr>
            <a:xfrm>
              <a:off x="39535" y="1251216"/>
              <a:ext cx="15592603" cy="858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Copiez l'illustration et faites-la glisser sous le nom de la personne pour laquelle vous votez. Le joueur avec le plus de votes gagne ! Le maître du jeu déclarera le gagnant à la fin du vote.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8730220" cy="1194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0"/>
                </a:lnSpc>
              </a:pPr>
              <a:r>
                <a:rPr lang="en-US" sz="56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votez !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2390933" y="7564613"/>
            <a:ext cx="1026806" cy="1026806"/>
          </a:xfrm>
          <a:custGeom>
            <a:avLst/>
            <a:gdLst/>
            <a:ahLst/>
            <a:cxnLst/>
            <a:rect l="l" t="t" r="r" b="b"/>
            <a:pathLst>
              <a:path w="1026806" h="1026806">
                <a:moveTo>
                  <a:pt x="0" y="0"/>
                </a:moveTo>
                <a:lnTo>
                  <a:pt x="1026806" y="0"/>
                </a:lnTo>
                <a:lnTo>
                  <a:pt x="1026806" y="1026806"/>
                </a:lnTo>
                <a:lnTo>
                  <a:pt x="0" y="102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3480" y="-1020353"/>
            <a:ext cx="7574892" cy="3401815"/>
          </a:xfrm>
          <a:custGeom>
            <a:avLst/>
            <a:gdLst/>
            <a:ahLst/>
            <a:cxnLst/>
            <a:rect l="l" t="t" r="r" b="b"/>
            <a:pathLst>
              <a:path w="7574892" h="3401815">
                <a:moveTo>
                  <a:pt x="0" y="0"/>
                </a:moveTo>
                <a:lnTo>
                  <a:pt x="7574892" y="0"/>
                </a:lnTo>
                <a:lnTo>
                  <a:pt x="7574892" y="3401815"/>
                </a:lnTo>
                <a:lnTo>
                  <a:pt x="0" y="34018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06896" y="2986661"/>
            <a:ext cx="7065120" cy="5304941"/>
            <a:chOff x="0" y="0"/>
            <a:chExt cx="84569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Freeform 12"/>
          <p:cNvSpPr/>
          <p:nvPr/>
        </p:nvSpPr>
        <p:spPr>
          <a:xfrm rot="-5400000">
            <a:off x="14329046" y="6631600"/>
            <a:ext cx="3548260" cy="3548260"/>
          </a:xfrm>
          <a:custGeom>
            <a:avLst/>
            <a:gdLst/>
            <a:ahLst/>
            <a:cxnLst/>
            <a:rect l="l" t="t" r="r" b="b"/>
            <a:pathLst>
              <a:path w="3548260" h="3548260">
                <a:moveTo>
                  <a:pt x="0" y="0"/>
                </a:moveTo>
                <a:lnTo>
                  <a:pt x="3548259" y="0"/>
                </a:lnTo>
                <a:lnTo>
                  <a:pt x="3548259" y="3548260"/>
                </a:lnTo>
                <a:lnTo>
                  <a:pt x="0" y="3548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801625" y="2986661"/>
            <a:ext cx="7065120" cy="5304941"/>
            <a:chOff x="0" y="0"/>
            <a:chExt cx="845693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20" name="Freeform 20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498816" y="8666901"/>
            <a:ext cx="15290369" cy="930727"/>
            <a:chOff x="0" y="0"/>
            <a:chExt cx="20387158" cy="1240969"/>
          </a:xfrm>
        </p:grpSpPr>
        <p:grpSp>
          <p:nvGrpSpPr>
            <p:cNvPr id="22" name="Group 22"/>
            <p:cNvGrpSpPr/>
            <p:nvPr/>
          </p:nvGrpSpPr>
          <p:grpSpPr>
            <a:xfrm>
              <a:off x="384992" y="241617"/>
              <a:ext cx="20002166" cy="999352"/>
              <a:chOff x="0" y="0"/>
              <a:chExt cx="16403906" cy="81957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16340406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16340406" h="756075">
                    <a:moveTo>
                      <a:pt x="16247695" y="756075"/>
                    </a:moveTo>
                    <a:lnTo>
                      <a:pt x="92710" y="756075"/>
                    </a:lnTo>
                    <a:cubicBezTo>
                      <a:pt x="41910" y="756075"/>
                      <a:pt x="0" y="714165"/>
                      <a:pt x="0" y="6633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6246425" y="0"/>
                    </a:lnTo>
                    <a:cubicBezTo>
                      <a:pt x="16297225" y="0"/>
                      <a:pt x="16339136" y="41910"/>
                      <a:pt x="16339136" y="92710"/>
                    </a:cubicBezTo>
                    <a:lnTo>
                      <a:pt x="16339136" y="662095"/>
                    </a:lnTo>
                    <a:cubicBezTo>
                      <a:pt x="16340406" y="714165"/>
                      <a:pt x="16298495" y="756075"/>
                      <a:pt x="16247695" y="75607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16403906" cy="819575"/>
              </a:xfrm>
              <a:custGeom>
                <a:avLst/>
                <a:gdLst/>
                <a:ahLst/>
                <a:cxnLst/>
                <a:rect l="l" t="t" r="r" b="b"/>
                <a:pathLst>
                  <a:path w="16403906" h="819575">
                    <a:moveTo>
                      <a:pt x="16279445" y="59690"/>
                    </a:moveTo>
                    <a:cubicBezTo>
                      <a:pt x="16315006" y="59690"/>
                      <a:pt x="16344216" y="88900"/>
                      <a:pt x="16344216" y="124460"/>
                    </a:cubicBezTo>
                    <a:lnTo>
                      <a:pt x="16344216" y="695115"/>
                    </a:lnTo>
                    <a:cubicBezTo>
                      <a:pt x="16344216" y="730675"/>
                      <a:pt x="16315006" y="759885"/>
                      <a:pt x="16279445" y="759885"/>
                    </a:cubicBezTo>
                    <a:lnTo>
                      <a:pt x="124460" y="759885"/>
                    </a:lnTo>
                    <a:cubicBezTo>
                      <a:pt x="88900" y="759885"/>
                      <a:pt x="59690" y="730675"/>
                      <a:pt x="59690" y="6951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6279447" y="59690"/>
                    </a:lnTo>
                    <a:moveTo>
                      <a:pt x="1627944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695115"/>
                    </a:lnTo>
                    <a:cubicBezTo>
                      <a:pt x="0" y="763695"/>
                      <a:pt x="55880" y="819575"/>
                      <a:pt x="124460" y="819575"/>
                    </a:cubicBezTo>
                    <a:lnTo>
                      <a:pt x="16279447" y="819575"/>
                    </a:lnTo>
                    <a:cubicBezTo>
                      <a:pt x="16348025" y="819575"/>
                      <a:pt x="16403906" y="763695"/>
                      <a:pt x="16403906" y="695115"/>
                    </a:cubicBezTo>
                    <a:lnTo>
                      <a:pt x="16403906" y="124460"/>
                    </a:lnTo>
                    <a:cubicBezTo>
                      <a:pt x="16403906" y="55880"/>
                      <a:pt x="16348025" y="0"/>
                      <a:pt x="1627944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0" y="0"/>
              <a:ext cx="20002166" cy="1000410"/>
              <a:chOff x="0" y="0"/>
              <a:chExt cx="16403906" cy="82044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16340406" cy="756943"/>
              </a:xfrm>
              <a:custGeom>
                <a:avLst/>
                <a:gdLst/>
                <a:ahLst/>
                <a:cxnLst/>
                <a:rect l="l" t="t" r="r" b="b"/>
                <a:pathLst>
                  <a:path w="16340406" h="756943">
                    <a:moveTo>
                      <a:pt x="16247695" y="756943"/>
                    </a:moveTo>
                    <a:lnTo>
                      <a:pt x="92710" y="756943"/>
                    </a:lnTo>
                    <a:cubicBezTo>
                      <a:pt x="41910" y="756943"/>
                      <a:pt x="0" y="715033"/>
                      <a:pt x="0" y="664233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6246425" y="0"/>
                    </a:lnTo>
                    <a:cubicBezTo>
                      <a:pt x="16297225" y="0"/>
                      <a:pt x="16339136" y="41910"/>
                      <a:pt x="16339136" y="92710"/>
                    </a:cubicBezTo>
                    <a:lnTo>
                      <a:pt x="16339136" y="662963"/>
                    </a:lnTo>
                    <a:cubicBezTo>
                      <a:pt x="16340406" y="715033"/>
                      <a:pt x="16298495" y="756943"/>
                      <a:pt x="16247695" y="75694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16403906" cy="820443"/>
              </a:xfrm>
              <a:custGeom>
                <a:avLst/>
                <a:gdLst/>
                <a:ahLst/>
                <a:cxnLst/>
                <a:rect l="l" t="t" r="r" b="b"/>
                <a:pathLst>
                  <a:path w="16403906" h="820443">
                    <a:moveTo>
                      <a:pt x="16279445" y="59690"/>
                    </a:moveTo>
                    <a:cubicBezTo>
                      <a:pt x="16315006" y="59690"/>
                      <a:pt x="16344216" y="88900"/>
                      <a:pt x="16344216" y="124460"/>
                    </a:cubicBezTo>
                    <a:lnTo>
                      <a:pt x="16344216" y="695983"/>
                    </a:lnTo>
                    <a:cubicBezTo>
                      <a:pt x="16344216" y="731543"/>
                      <a:pt x="16315006" y="760753"/>
                      <a:pt x="16279445" y="760753"/>
                    </a:cubicBezTo>
                    <a:lnTo>
                      <a:pt x="124460" y="760753"/>
                    </a:lnTo>
                    <a:cubicBezTo>
                      <a:pt x="88900" y="760753"/>
                      <a:pt x="59690" y="731543"/>
                      <a:pt x="59690" y="695983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6279447" y="59690"/>
                    </a:lnTo>
                    <a:moveTo>
                      <a:pt x="1627944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695983"/>
                    </a:lnTo>
                    <a:cubicBezTo>
                      <a:pt x="0" y="764563"/>
                      <a:pt x="55880" y="820443"/>
                      <a:pt x="124460" y="820443"/>
                    </a:cubicBezTo>
                    <a:lnTo>
                      <a:pt x="16279447" y="820443"/>
                    </a:lnTo>
                    <a:cubicBezTo>
                      <a:pt x="16348025" y="820443"/>
                      <a:pt x="16403906" y="764563"/>
                      <a:pt x="16403906" y="695983"/>
                    </a:cubicBezTo>
                    <a:lnTo>
                      <a:pt x="16403906" y="124460"/>
                    </a:lnTo>
                    <a:cubicBezTo>
                      <a:pt x="16403906" y="55880"/>
                      <a:pt x="16348025" y="0"/>
                      <a:pt x="1627944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28" name="TextBox 28"/>
          <p:cNvSpPr txBox="1"/>
          <p:nvPr/>
        </p:nvSpPr>
        <p:spPr>
          <a:xfrm>
            <a:off x="3463295" y="8831870"/>
            <a:ext cx="11950020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Pile ou face. Le gagnant décide pour quel côté il plaidera.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5148491" y="1273702"/>
            <a:ext cx="11718254" cy="1408332"/>
            <a:chOff x="0" y="0"/>
            <a:chExt cx="15624339" cy="187777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5624339" cy="1877776"/>
              <a:chOff x="0" y="0"/>
              <a:chExt cx="12813621" cy="1539976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12750122" cy="1476476"/>
              </a:xfrm>
              <a:custGeom>
                <a:avLst/>
                <a:gdLst/>
                <a:ahLst/>
                <a:cxnLst/>
                <a:rect l="l" t="t" r="r" b="b"/>
                <a:pathLst>
                  <a:path w="12750122" h="1476476">
                    <a:moveTo>
                      <a:pt x="12657411" y="1476476"/>
                    </a:moveTo>
                    <a:lnTo>
                      <a:pt x="92710" y="1476476"/>
                    </a:lnTo>
                    <a:cubicBezTo>
                      <a:pt x="41910" y="1476476"/>
                      <a:pt x="0" y="1434566"/>
                      <a:pt x="0" y="138376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2656141" y="0"/>
                    </a:lnTo>
                    <a:cubicBezTo>
                      <a:pt x="12706941" y="0"/>
                      <a:pt x="12748851" y="41910"/>
                      <a:pt x="12748851" y="92710"/>
                    </a:cubicBezTo>
                    <a:lnTo>
                      <a:pt x="12748851" y="1382497"/>
                    </a:lnTo>
                    <a:cubicBezTo>
                      <a:pt x="12750122" y="1434566"/>
                      <a:pt x="12708211" y="1476476"/>
                      <a:pt x="12657411" y="147647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12813622" cy="1539977"/>
              </a:xfrm>
              <a:custGeom>
                <a:avLst/>
                <a:gdLst/>
                <a:ahLst/>
                <a:cxnLst/>
                <a:rect l="l" t="t" r="r" b="b"/>
                <a:pathLst>
                  <a:path w="12813622" h="1539977">
                    <a:moveTo>
                      <a:pt x="12689161" y="59690"/>
                    </a:moveTo>
                    <a:cubicBezTo>
                      <a:pt x="12724722" y="59690"/>
                      <a:pt x="12753932" y="88900"/>
                      <a:pt x="12753932" y="124460"/>
                    </a:cubicBezTo>
                    <a:lnTo>
                      <a:pt x="12753932" y="1415517"/>
                    </a:lnTo>
                    <a:cubicBezTo>
                      <a:pt x="12753932" y="1451077"/>
                      <a:pt x="12724722" y="1480286"/>
                      <a:pt x="12689161" y="1480286"/>
                    </a:cubicBezTo>
                    <a:lnTo>
                      <a:pt x="124460" y="1480286"/>
                    </a:lnTo>
                    <a:cubicBezTo>
                      <a:pt x="88900" y="1480286"/>
                      <a:pt x="59690" y="1451077"/>
                      <a:pt x="59690" y="141551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689162" y="59690"/>
                    </a:lnTo>
                    <a:moveTo>
                      <a:pt x="1268916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15517"/>
                    </a:lnTo>
                    <a:cubicBezTo>
                      <a:pt x="0" y="1484097"/>
                      <a:pt x="55880" y="1539977"/>
                      <a:pt x="124460" y="1539977"/>
                    </a:cubicBezTo>
                    <a:lnTo>
                      <a:pt x="12689162" y="1539977"/>
                    </a:lnTo>
                    <a:cubicBezTo>
                      <a:pt x="12757741" y="1539977"/>
                      <a:pt x="12813622" y="1484097"/>
                      <a:pt x="12813622" y="1415517"/>
                    </a:cubicBezTo>
                    <a:lnTo>
                      <a:pt x="12813622" y="124460"/>
                    </a:lnTo>
                    <a:cubicBezTo>
                      <a:pt x="12813622" y="55880"/>
                      <a:pt x="12757741" y="0"/>
                      <a:pt x="1268916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598802" y="509840"/>
              <a:ext cx="12280031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 b="1" spc="53">
                  <a:solidFill>
                    <a:srgbClr val="00000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Insérez le sujet du débat ici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06896" y="1301451"/>
            <a:ext cx="3475102" cy="1380583"/>
            <a:chOff x="0" y="0"/>
            <a:chExt cx="4633469" cy="1840777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4633469" cy="1840777"/>
              <a:chOff x="0" y="0"/>
              <a:chExt cx="3910292" cy="1553474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31750" y="31750"/>
                <a:ext cx="3846792" cy="1489974"/>
              </a:xfrm>
              <a:custGeom>
                <a:avLst/>
                <a:gdLst/>
                <a:ahLst/>
                <a:cxnLst/>
                <a:rect l="l" t="t" r="r" b="b"/>
                <a:pathLst>
                  <a:path w="3846792" h="1489974">
                    <a:moveTo>
                      <a:pt x="3754082" y="1489974"/>
                    </a:moveTo>
                    <a:lnTo>
                      <a:pt x="92710" y="1489974"/>
                    </a:lnTo>
                    <a:cubicBezTo>
                      <a:pt x="41910" y="1489974"/>
                      <a:pt x="0" y="1448064"/>
                      <a:pt x="0" y="139726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752812" y="0"/>
                    </a:lnTo>
                    <a:cubicBezTo>
                      <a:pt x="3803612" y="0"/>
                      <a:pt x="3845522" y="41910"/>
                      <a:pt x="3845522" y="92710"/>
                    </a:cubicBezTo>
                    <a:lnTo>
                      <a:pt x="3845522" y="1395994"/>
                    </a:lnTo>
                    <a:cubicBezTo>
                      <a:pt x="3846792" y="1448064"/>
                      <a:pt x="3804882" y="1489974"/>
                      <a:pt x="3754082" y="148997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0"/>
                <a:ext cx="3910292" cy="1553475"/>
              </a:xfrm>
              <a:custGeom>
                <a:avLst/>
                <a:gdLst/>
                <a:ahLst/>
                <a:cxnLst/>
                <a:rect l="l" t="t" r="r" b="b"/>
                <a:pathLst>
                  <a:path w="3910292" h="1553475">
                    <a:moveTo>
                      <a:pt x="3785832" y="59690"/>
                    </a:moveTo>
                    <a:cubicBezTo>
                      <a:pt x="3821392" y="59690"/>
                      <a:pt x="3850602" y="88900"/>
                      <a:pt x="3850602" y="124460"/>
                    </a:cubicBezTo>
                    <a:lnTo>
                      <a:pt x="3850602" y="1429015"/>
                    </a:lnTo>
                    <a:cubicBezTo>
                      <a:pt x="3850602" y="1464575"/>
                      <a:pt x="3821392" y="1493784"/>
                      <a:pt x="3785832" y="1493784"/>
                    </a:cubicBezTo>
                    <a:lnTo>
                      <a:pt x="124460" y="1493784"/>
                    </a:lnTo>
                    <a:cubicBezTo>
                      <a:pt x="88900" y="1493784"/>
                      <a:pt x="59690" y="1464575"/>
                      <a:pt x="59690" y="14290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785832" y="59690"/>
                    </a:lnTo>
                    <a:moveTo>
                      <a:pt x="378583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29015"/>
                    </a:lnTo>
                    <a:cubicBezTo>
                      <a:pt x="0" y="1497594"/>
                      <a:pt x="55880" y="1553475"/>
                      <a:pt x="124460" y="1553475"/>
                    </a:cubicBezTo>
                    <a:lnTo>
                      <a:pt x="3785832" y="1553475"/>
                    </a:lnTo>
                    <a:cubicBezTo>
                      <a:pt x="3854412" y="1553475"/>
                      <a:pt x="3910292" y="1497594"/>
                      <a:pt x="3910292" y="1429015"/>
                    </a:cubicBezTo>
                    <a:lnTo>
                      <a:pt x="3910292" y="124460"/>
                    </a:lnTo>
                    <a:cubicBezTo>
                      <a:pt x="3910292" y="55880"/>
                      <a:pt x="3854412" y="0"/>
                      <a:pt x="378583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654264" y="472841"/>
              <a:ext cx="3308025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b="1" spc="53">
                  <a:solidFill>
                    <a:srgbClr val="00000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3ème tour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2769752" y="4907068"/>
            <a:ext cx="4024492" cy="1468094"/>
            <a:chOff x="0" y="0"/>
            <a:chExt cx="5365989" cy="1957459"/>
          </a:xfrm>
        </p:grpSpPr>
        <p:sp>
          <p:nvSpPr>
            <p:cNvPr id="40" name="TextBox 40"/>
            <p:cNvSpPr txBox="1"/>
            <p:nvPr/>
          </p:nvSpPr>
          <p:spPr>
            <a:xfrm>
              <a:off x="0" y="-9525"/>
              <a:ext cx="5365989" cy="1139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56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Nom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1229326"/>
              <a:ext cx="5365989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1er point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321939" y="4907068"/>
            <a:ext cx="4024492" cy="1468094"/>
            <a:chOff x="0" y="0"/>
            <a:chExt cx="5365989" cy="1957459"/>
          </a:xfrm>
        </p:grpSpPr>
        <p:sp>
          <p:nvSpPr>
            <p:cNvPr id="43" name="TextBox 43"/>
            <p:cNvSpPr txBox="1"/>
            <p:nvPr/>
          </p:nvSpPr>
          <p:spPr>
            <a:xfrm>
              <a:off x="0" y="-9525"/>
              <a:ext cx="5365989" cy="1139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56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Nom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1229326"/>
              <a:ext cx="5365989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2e point</a:t>
              </a:r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8422258" y="5055896"/>
            <a:ext cx="14434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contre</a:t>
            </a:r>
          </a:p>
        </p:txBody>
      </p:sp>
      <p:sp>
        <p:nvSpPr>
          <p:cNvPr id="46" name="Freeform 46"/>
          <p:cNvSpPr/>
          <p:nvPr/>
        </p:nvSpPr>
        <p:spPr>
          <a:xfrm>
            <a:off x="15773589" y="1660172"/>
            <a:ext cx="659173" cy="659173"/>
          </a:xfrm>
          <a:custGeom>
            <a:avLst/>
            <a:gdLst/>
            <a:ahLst/>
            <a:cxnLst/>
            <a:rect l="l" t="t" r="r" b="b"/>
            <a:pathLst>
              <a:path w="659173" h="659173">
                <a:moveTo>
                  <a:pt x="0" y="0"/>
                </a:moveTo>
                <a:lnTo>
                  <a:pt x="659173" y="0"/>
                </a:lnTo>
                <a:lnTo>
                  <a:pt x="659173" y="659173"/>
                </a:lnTo>
                <a:lnTo>
                  <a:pt x="0" y="6591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0863" y="7102918"/>
            <a:ext cx="14843090" cy="2418235"/>
            <a:chOff x="0" y="0"/>
            <a:chExt cx="19790786" cy="3224314"/>
          </a:xfrm>
        </p:grpSpPr>
        <p:grpSp>
          <p:nvGrpSpPr>
            <p:cNvPr id="3" name="Group 3"/>
            <p:cNvGrpSpPr/>
            <p:nvPr/>
          </p:nvGrpSpPr>
          <p:grpSpPr>
            <a:xfrm>
              <a:off x="330008" y="389197"/>
              <a:ext cx="19460778" cy="2835117"/>
              <a:chOff x="0" y="0"/>
              <a:chExt cx="28468113" cy="414733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31750" y="31750"/>
                <a:ext cx="28404614" cy="4083839"/>
              </a:xfrm>
              <a:custGeom>
                <a:avLst/>
                <a:gdLst/>
                <a:ahLst/>
                <a:cxnLst/>
                <a:rect l="l" t="t" r="r" b="b"/>
                <a:pathLst>
                  <a:path w="28404614" h="4083839">
                    <a:moveTo>
                      <a:pt x="28311903" y="4083839"/>
                    </a:moveTo>
                    <a:lnTo>
                      <a:pt x="92710" y="4083839"/>
                    </a:lnTo>
                    <a:cubicBezTo>
                      <a:pt x="41910" y="4083839"/>
                      <a:pt x="0" y="4041928"/>
                      <a:pt x="0" y="399112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10635" y="0"/>
                    </a:lnTo>
                    <a:cubicBezTo>
                      <a:pt x="28361435" y="0"/>
                      <a:pt x="28403342" y="41910"/>
                      <a:pt x="28403342" y="92710"/>
                    </a:cubicBezTo>
                    <a:lnTo>
                      <a:pt x="28403342" y="3989859"/>
                    </a:lnTo>
                    <a:cubicBezTo>
                      <a:pt x="28404614" y="4041928"/>
                      <a:pt x="28362703" y="4083839"/>
                      <a:pt x="28311903" y="408383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28468114" cy="4147339"/>
              </a:xfrm>
              <a:custGeom>
                <a:avLst/>
                <a:gdLst/>
                <a:ahLst/>
                <a:cxnLst/>
                <a:rect l="l" t="t" r="r" b="b"/>
                <a:pathLst>
                  <a:path w="28468114" h="4147339">
                    <a:moveTo>
                      <a:pt x="28343653" y="59690"/>
                    </a:moveTo>
                    <a:cubicBezTo>
                      <a:pt x="28379214" y="59690"/>
                      <a:pt x="28408424" y="88900"/>
                      <a:pt x="28408424" y="124460"/>
                    </a:cubicBezTo>
                    <a:lnTo>
                      <a:pt x="28408424" y="4022879"/>
                    </a:lnTo>
                    <a:cubicBezTo>
                      <a:pt x="28408424" y="4058439"/>
                      <a:pt x="28379214" y="4087649"/>
                      <a:pt x="28343653" y="4087649"/>
                    </a:cubicBezTo>
                    <a:lnTo>
                      <a:pt x="124460" y="4087649"/>
                    </a:lnTo>
                    <a:cubicBezTo>
                      <a:pt x="88900" y="4087649"/>
                      <a:pt x="59690" y="4058439"/>
                      <a:pt x="59690" y="402287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343653" y="59690"/>
                    </a:lnTo>
                    <a:moveTo>
                      <a:pt x="2834365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4022879"/>
                    </a:lnTo>
                    <a:cubicBezTo>
                      <a:pt x="0" y="4091459"/>
                      <a:pt x="55880" y="4147339"/>
                      <a:pt x="124460" y="4147339"/>
                    </a:cubicBezTo>
                    <a:lnTo>
                      <a:pt x="28343653" y="4147339"/>
                    </a:lnTo>
                    <a:cubicBezTo>
                      <a:pt x="28412235" y="4147339"/>
                      <a:pt x="28468114" y="4091459"/>
                      <a:pt x="28468114" y="4022879"/>
                    </a:cubicBezTo>
                    <a:lnTo>
                      <a:pt x="28468114" y="124460"/>
                    </a:lnTo>
                    <a:cubicBezTo>
                      <a:pt x="28468114" y="55880"/>
                      <a:pt x="28412235" y="0"/>
                      <a:pt x="2834365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19460778" cy="2835117"/>
              <a:chOff x="0" y="0"/>
              <a:chExt cx="28468113" cy="414733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1750" y="31750"/>
                <a:ext cx="28404614" cy="4083839"/>
              </a:xfrm>
              <a:custGeom>
                <a:avLst/>
                <a:gdLst/>
                <a:ahLst/>
                <a:cxnLst/>
                <a:rect l="l" t="t" r="r" b="b"/>
                <a:pathLst>
                  <a:path w="28404614" h="4083839">
                    <a:moveTo>
                      <a:pt x="28311903" y="4083839"/>
                    </a:moveTo>
                    <a:lnTo>
                      <a:pt x="92710" y="4083839"/>
                    </a:lnTo>
                    <a:cubicBezTo>
                      <a:pt x="41910" y="4083839"/>
                      <a:pt x="0" y="4041928"/>
                      <a:pt x="0" y="399112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10635" y="0"/>
                    </a:lnTo>
                    <a:cubicBezTo>
                      <a:pt x="28361435" y="0"/>
                      <a:pt x="28403342" y="41910"/>
                      <a:pt x="28403342" y="92710"/>
                    </a:cubicBezTo>
                    <a:lnTo>
                      <a:pt x="28403342" y="3989859"/>
                    </a:lnTo>
                    <a:cubicBezTo>
                      <a:pt x="28404614" y="4041928"/>
                      <a:pt x="28362703" y="4083839"/>
                      <a:pt x="28311903" y="408383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8468114" cy="4147339"/>
              </a:xfrm>
              <a:custGeom>
                <a:avLst/>
                <a:gdLst/>
                <a:ahLst/>
                <a:cxnLst/>
                <a:rect l="l" t="t" r="r" b="b"/>
                <a:pathLst>
                  <a:path w="28468114" h="4147339">
                    <a:moveTo>
                      <a:pt x="28343653" y="59690"/>
                    </a:moveTo>
                    <a:cubicBezTo>
                      <a:pt x="28379214" y="59690"/>
                      <a:pt x="28408424" y="88900"/>
                      <a:pt x="28408424" y="124460"/>
                    </a:cubicBezTo>
                    <a:lnTo>
                      <a:pt x="28408424" y="4022879"/>
                    </a:lnTo>
                    <a:cubicBezTo>
                      <a:pt x="28408424" y="4058439"/>
                      <a:pt x="28379214" y="4087649"/>
                      <a:pt x="28343653" y="4087649"/>
                    </a:cubicBezTo>
                    <a:lnTo>
                      <a:pt x="124460" y="4087649"/>
                    </a:lnTo>
                    <a:cubicBezTo>
                      <a:pt x="88900" y="4087649"/>
                      <a:pt x="59690" y="4058439"/>
                      <a:pt x="59690" y="402287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343653" y="59690"/>
                    </a:lnTo>
                    <a:moveTo>
                      <a:pt x="2834365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4022879"/>
                    </a:lnTo>
                    <a:cubicBezTo>
                      <a:pt x="0" y="4091459"/>
                      <a:pt x="55880" y="4147339"/>
                      <a:pt x="124460" y="4147339"/>
                    </a:cubicBezTo>
                    <a:lnTo>
                      <a:pt x="28343653" y="4147339"/>
                    </a:lnTo>
                    <a:cubicBezTo>
                      <a:pt x="28412235" y="4147339"/>
                      <a:pt x="28468114" y="4091459"/>
                      <a:pt x="28468114" y="4022879"/>
                    </a:cubicBezTo>
                    <a:lnTo>
                      <a:pt x="28468114" y="124460"/>
                    </a:lnTo>
                    <a:cubicBezTo>
                      <a:pt x="28468114" y="55880"/>
                      <a:pt x="28412235" y="0"/>
                      <a:pt x="2834365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675517" y="1273136"/>
            <a:ext cx="7252058" cy="5445305"/>
            <a:chOff x="0" y="0"/>
            <a:chExt cx="84569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6" name="Freeform 16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-529987" y="1301085"/>
            <a:ext cx="3117375" cy="3117375"/>
          </a:xfrm>
          <a:custGeom>
            <a:avLst/>
            <a:gdLst/>
            <a:ahLst/>
            <a:cxnLst/>
            <a:rect l="l" t="t" r="r" b="b"/>
            <a:pathLst>
              <a:path w="3117375" h="3117375">
                <a:moveTo>
                  <a:pt x="0" y="0"/>
                </a:moveTo>
                <a:lnTo>
                  <a:pt x="3117374" y="0"/>
                </a:lnTo>
                <a:lnTo>
                  <a:pt x="3117374" y="3117375"/>
                </a:lnTo>
                <a:lnTo>
                  <a:pt x="0" y="3117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495297" y="1273136"/>
            <a:ext cx="7252058" cy="5445305"/>
            <a:chOff x="0" y="0"/>
            <a:chExt cx="845693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3303665" y="3562401"/>
            <a:ext cx="396703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Nom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137808" y="3562401"/>
            <a:ext cx="396703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Nom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4082212" y="7293079"/>
            <a:ext cx="11724104" cy="1604728"/>
            <a:chOff x="0" y="0"/>
            <a:chExt cx="15632138" cy="2139637"/>
          </a:xfrm>
        </p:grpSpPr>
        <p:sp>
          <p:nvSpPr>
            <p:cNvPr id="29" name="TextBox 29"/>
            <p:cNvSpPr txBox="1"/>
            <p:nvPr/>
          </p:nvSpPr>
          <p:spPr>
            <a:xfrm>
              <a:off x="39535" y="1287679"/>
              <a:ext cx="15592603" cy="858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Copiez l'illustration et faites-la glisser sous le nom de la personne pour laquelle vous votez. Le joueur avec le plus de votes gagne ! Le maître du jeu déclarera le gagnant à la fin du vote.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8730220" cy="1194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0"/>
                </a:lnSpc>
              </a:pPr>
              <a:r>
                <a:rPr lang="en-US" sz="56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votez !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2390933" y="7564613"/>
            <a:ext cx="1026806" cy="1026806"/>
          </a:xfrm>
          <a:custGeom>
            <a:avLst/>
            <a:gdLst/>
            <a:ahLst/>
            <a:cxnLst/>
            <a:rect l="l" t="t" r="r" b="b"/>
            <a:pathLst>
              <a:path w="1026806" h="1026806">
                <a:moveTo>
                  <a:pt x="0" y="0"/>
                </a:moveTo>
                <a:lnTo>
                  <a:pt x="1026806" y="0"/>
                </a:lnTo>
                <a:lnTo>
                  <a:pt x="1026806" y="1026806"/>
                </a:lnTo>
                <a:lnTo>
                  <a:pt x="0" y="1026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5806315" y="5143500"/>
            <a:ext cx="3586158" cy="3475313"/>
          </a:xfrm>
          <a:custGeom>
            <a:avLst/>
            <a:gdLst/>
            <a:ahLst/>
            <a:cxnLst/>
            <a:rect l="l" t="t" r="r" b="b"/>
            <a:pathLst>
              <a:path w="3586158" h="3475313">
                <a:moveTo>
                  <a:pt x="0" y="0"/>
                </a:moveTo>
                <a:lnTo>
                  <a:pt x="3586159" y="0"/>
                </a:lnTo>
                <a:lnTo>
                  <a:pt x="3586159" y="3475313"/>
                </a:lnTo>
                <a:lnTo>
                  <a:pt x="0" y="34753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13" name="Group 13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1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1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9" name="Group 19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20" name="Group 20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1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1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26" name="TextBox 26"/>
          <p:cNvSpPr txBox="1"/>
          <p:nvPr/>
        </p:nvSpPr>
        <p:spPr>
          <a:xfrm>
            <a:off x="13667078" y="7812516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Annuler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667078" y="6147200"/>
            <a:ext cx="3207375" cy="572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0"/>
              </a:lnSpc>
            </a:pPr>
            <a:r>
              <a:rPr lang="en-US" sz="4400" dirty="0" err="1" smtClean="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Valider</a:t>
            </a:r>
            <a:endParaRPr lang="en-US" sz="4400" dirty="0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9" name="Freeform 29"/>
            <p:cNvSpPr/>
            <p:nvPr/>
          </p:nvSpPr>
          <p:spPr>
            <a:xfrm>
              <a:off x="31750" y="31750"/>
              <a:ext cx="4069708" cy="1249503"/>
            </a:xfrm>
            <a:custGeom>
              <a:avLst/>
              <a:gdLst/>
              <a:ahLst/>
              <a:cxnLst/>
              <a:rect l="l" t="t" r="r" b="b"/>
              <a:pathLst>
                <a:path w="4069708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8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8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8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1" name="Freeform 31"/>
          <p:cNvSpPr/>
          <p:nvPr/>
        </p:nvSpPr>
        <p:spPr>
          <a:xfrm>
            <a:off x="16292750" y="1640114"/>
            <a:ext cx="590151" cy="590151"/>
          </a:xfrm>
          <a:custGeom>
            <a:avLst/>
            <a:gdLst/>
            <a:ahLst/>
            <a:cxnLst/>
            <a:rect l="l" t="t" r="r" b="b"/>
            <a:pathLst>
              <a:path w="590151" h="590151">
                <a:moveTo>
                  <a:pt x="0" y="0"/>
                </a:moveTo>
                <a:lnTo>
                  <a:pt x="590152" y="0"/>
                </a:lnTo>
                <a:lnTo>
                  <a:pt x="590152" y="590151"/>
                </a:lnTo>
                <a:lnTo>
                  <a:pt x="0" y="590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33" name="Freeform 33"/>
            <p:cNvSpPr/>
            <p:nvPr/>
          </p:nvSpPr>
          <p:spPr>
            <a:xfrm>
              <a:off x="31750" y="31750"/>
              <a:ext cx="13189553" cy="1256409"/>
            </a:xfrm>
            <a:custGeom>
              <a:avLst/>
              <a:gdLst/>
              <a:ahLst/>
              <a:cxnLst/>
              <a:rect l="l" t="t" r="r" b="b"/>
              <a:pathLst>
                <a:path w="13189553" h="1256409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499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499"/>
                    <a:pt x="13147642" y="1256409"/>
                    <a:pt x="13096842" y="125640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19"/>
                    <a:pt x="13128592" y="1260219"/>
                  </a:cubicBezTo>
                  <a:lnTo>
                    <a:pt x="124460" y="1260219"/>
                  </a:lnTo>
                  <a:cubicBezTo>
                    <a:pt x="88900" y="1260219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13873087" y="1673665"/>
            <a:ext cx="1753224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5"/>
              </a:lnSpc>
            </a:pPr>
            <a:r>
              <a:rPr lang="en-US" sz="2625" spc="3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Recherche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1335112" y="1426401"/>
            <a:ext cx="11720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dirty="0" smtClean="0">
                <a:solidFill>
                  <a:srgbClr val="F42A2A"/>
                </a:solidFill>
                <a:latin typeface="Quiglet" panose="02000800000000000000" pitchFamily="2" charset="0"/>
              </a:rPr>
              <a:t>S</a:t>
            </a:r>
            <a:r>
              <a:rPr lang="fr-FR" sz="7200" dirty="0" smtClean="0">
                <a:latin typeface="Quiglet" panose="02000800000000000000" pitchFamily="2" charset="0"/>
              </a:rPr>
              <a:t>om</a:t>
            </a:r>
            <a:r>
              <a:rPr lang="fr-FR" sz="7200" dirty="0" smtClean="0">
                <a:solidFill>
                  <a:srgbClr val="0EBF14"/>
                </a:solidFill>
                <a:latin typeface="Quiglet" panose="02000800000000000000" pitchFamily="2" charset="0"/>
              </a:rPr>
              <a:t>m</a:t>
            </a:r>
            <a:r>
              <a:rPr lang="fr-FR" sz="7200" dirty="0" smtClean="0">
                <a:latin typeface="Quiglet" panose="02000800000000000000" pitchFamily="2" charset="0"/>
              </a:rPr>
              <a:t>air</a:t>
            </a:r>
            <a:r>
              <a:rPr lang="fr-FR" sz="7200" dirty="0" smtClean="0">
                <a:solidFill>
                  <a:srgbClr val="219ED3"/>
                </a:solidFill>
                <a:latin typeface="Quiglet" panose="02000800000000000000" pitchFamily="2" charset="0"/>
              </a:rPr>
              <a:t>e</a:t>
            </a:r>
            <a:endParaRPr lang="fr-FR" sz="7200" dirty="0">
              <a:solidFill>
                <a:srgbClr val="219ED3"/>
              </a:solidFill>
              <a:latin typeface="Quiglet" panose="02000800000000000000" pitchFamily="2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75078" y="2957057"/>
            <a:ext cx="1481767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latin typeface="Roboto" pitchFamily="2" charset="0"/>
                <a:ea typeface="Roboto" pitchFamily="2" charset="0"/>
              </a:rPr>
              <a:t>Contexte du projet</a:t>
            </a:r>
          </a:p>
          <a:p>
            <a:r>
              <a:rPr lang="fr-FR" sz="3600" dirty="0" smtClean="0">
                <a:latin typeface="Roboto" pitchFamily="2" charset="0"/>
                <a:ea typeface="Roboto" pitchFamily="2" charset="0"/>
              </a:rPr>
              <a:t>     Notre organisation</a:t>
            </a:r>
          </a:p>
          <a:p>
            <a:r>
              <a:rPr lang="fr-FR" sz="3600" dirty="0" smtClean="0">
                <a:latin typeface="Roboto" pitchFamily="2" charset="0"/>
                <a:ea typeface="Roboto" pitchFamily="2" charset="0"/>
              </a:rPr>
              <a:t>          Spécifications fonctionnelles</a:t>
            </a:r>
          </a:p>
          <a:p>
            <a:r>
              <a:rPr lang="fr-FR" sz="3600" dirty="0" smtClean="0">
                <a:latin typeface="Roboto" pitchFamily="2" charset="0"/>
                <a:ea typeface="Roboto" pitchFamily="2" charset="0"/>
              </a:rPr>
              <a:t>               Charte graphique</a:t>
            </a:r>
          </a:p>
          <a:p>
            <a:r>
              <a:rPr lang="fr-FR" sz="3600" dirty="0" smtClean="0">
                <a:latin typeface="Roboto" pitchFamily="2" charset="0"/>
                <a:ea typeface="Roboto" pitchFamily="2" charset="0"/>
              </a:rPr>
              <a:t>                    Maquettage</a:t>
            </a:r>
          </a:p>
          <a:p>
            <a:r>
              <a:rPr lang="fr-FR" sz="3600" dirty="0" smtClean="0">
                <a:latin typeface="Roboto" pitchFamily="2" charset="0"/>
                <a:ea typeface="Roboto" pitchFamily="2" charset="0"/>
              </a:rPr>
              <a:t>                         La base de données</a:t>
            </a:r>
          </a:p>
          <a:p>
            <a:r>
              <a:rPr lang="fr-FR" sz="3600" dirty="0" smtClean="0">
                <a:latin typeface="Roboto" pitchFamily="2" charset="0"/>
                <a:ea typeface="Roboto" pitchFamily="2" charset="0"/>
              </a:rPr>
              <a:t>                              Front-end</a:t>
            </a:r>
          </a:p>
          <a:p>
            <a:r>
              <a:rPr lang="fr-FR" sz="3600" dirty="0" smtClean="0">
                <a:latin typeface="Roboto" pitchFamily="2" charset="0"/>
                <a:ea typeface="Roboto" pitchFamily="2" charset="0"/>
              </a:rPr>
              <a:t>                                   Back-end</a:t>
            </a:r>
          </a:p>
          <a:p>
            <a:r>
              <a:rPr lang="fr-FR" sz="3600" dirty="0" smtClean="0">
                <a:latin typeface="Roboto" pitchFamily="2" charset="0"/>
                <a:ea typeface="Roboto" pitchFamily="2" charset="0"/>
              </a:rPr>
              <a:t>                                        Test de la fonctionnalité</a:t>
            </a:r>
          </a:p>
          <a:p>
            <a:r>
              <a:rPr lang="fr-FR" sz="3600" dirty="0" smtClean="0">
                <a:latin typeface="Roboto" pitchFamily="2" charset="0"/>
                <a:ea typeface="Roboto" pitchFamily="2" charset="0"/>
              </a:rPr>
              <a:t>                                             Le déploiement</a:t>
            </a:r>
          </a:p>
          <a:p>
            <a:r>
              <a:rPr lang="fr-FR" sz="3600" dirty="0" smtClean="0">
                <a:latin typeface="Roboto" pitchFamily="2" charset="0"/>
                <a:ea typeface="Roboto" pitchFamily="2" charset="0"/>
              </a:rPr>
              <a:t>                                                  Présentation interactive</a:t>
            </a:r>
            <a:endParaRPr lang="fr-FR" sz="3600" dirty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9844" y="6583712"/>
            <a:ext cx="5101232" cy="51012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139340" y="1169010"/>
            <a:ext cx="3974490" cy="3974490"/>
          </a:xfrm>
          <a:custGeom>
            <a:avLst/>
            <a:gdLst/>
            <a:ahLst/>
            <a:cxnLst/>
            <a:rect l="l" t="t" r="r" b="b"/>
            <a:pathLst>
              <a:path w="3974490" h="3974490">
                <a:moveTo>
                  <a:pt x="0" y="0"/>
                </a:moveTo>
                <a:lnTo>
                  <a:pt x="3974490" y="0"/>
                </a:lnTo>
                <a:lnTo>
                  <a:pt x="3974490" y="3974490"/>
                </a:lnTo>
                <a:lnTo>
                  <a:pt x="0" y="3974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06896" y="2986661"/>
            <a:ext cx="7065120" cy="5304941"/>
            <a:chOff x="0" y="0"/>
            <a:chExt cx="84569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801625" y="2986661"/>
            <a:ext cx="7065120" cy="5304941"/>
            <a:chOff x="0" y="0"/>
            <a:chExt cx="845693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20" name="Freeform 20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498816" y="8666504"/>
            <a:ext cx="15290369" cy="931124"/>
            <a:chOff x="0" y="0"/>
            <a:chExt cx="20387158" cy="1241498"/>
          </a:xfrm>
        </p:grpSpPr>
        <p:grpSp>
          <p:nvGrpSpPr>
            <p:cNvPr id="22" name="Group 22"/>
            <p:cNvGrpSpPr/>
            <p:nvPr/>
          </p:nvGrpSpPr>
          <p:grpSpPr>
            <a:xfrm>
              <a:off x="384992" y="242147"/>
              <a:ext cx="20002166" cy="999352"/>
              <a:chOff x="0" y="0"/>
              <a:chExt cx="16403906" cy="81957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16340406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16340406" h="756075">
                    <a:moveTo>
                      <a:pt x="16247695" y="756075"/>
                    </a:moveTo>
                    <a:lnTo>
                      <a:pt x="92710" y="756075"/>
                    </a:lnTo>
                    <a:cubicBezTo>
                      <a:pt x="41910" y="756075"/>
                      <a:pt x="0" y="714165"/>
                      <a:pt x="0" y="6633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6246425" y="0"/>
                    </a:lnTo>
                    <a:cubicBezTo>
                      <a:pt x="16297225" y="0"/>
                      <a:pt x="16339136" y="41910"/>
                      <a:pt x="16339136" y="92710"/>
                    </a:cubicBezTo>
                    <a:lnTo>
                      <a:pt x="16339136" y="662095"/>
                    </a:lnTo>
                    <a:cubicBezTo>
                      <a:pt x="16340406" y="714165"/>
                      <a:pt x="16298495" y="756075"/>
                      <a:pt x="16247695" y="75607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16403906" cy="819575"/>
              </a:xfrm>
              <a:custGeom>
                <a:avLst/>
                <a:gdLst/>
                <a:ahLst/>
                <a:cxnLst/>
                <a:rect l="l" t="t" r="r" b="b"/>
                <a:pathLst>
                  <a:path w="16403906" h="819575">
                    <a:moveTo>
                      <a:pt x="16279445" y="59690"/>
                    </a:moveTo>
                    <a:cubicBezTo>
                      <a:pt x="16315006" y="59690"/>
                      <a:pt x="16344216" y="88900"/>
                      <a:pt x="16344216" y="124460"/>
                    </a:cubicBezTo>
                    <a:lnTo>
                      <a:pt x="16344216" y="695115"/>
                    </a:lnTo>
                    <a:cubicBezTo>
                      <a:pt x="16344216" y="730675"/>
                      <a:pt x="16315006" y="759885"/>
                      <a:pt x="16279445" y="759885"/>
                    </a:cubicBezTo>
                    <a:lnTo>
                      <a:pt x="124460" y="759885"/>
                    </a:lnTo>
                    <a:cubicBezTo>
                      <a:pt x="88900" y="759885"/>
                      <a:pt x="59690" y="730675"/>
                      <a:pt x="59690" y="6951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6279447" y="59690"/>
                    </a:lnTo>
                    <a:moveTo>
                      <a:pt x="1627944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695115"/>
                    </a:lnTo>
                    <a:cubicBezTo>
                      <a:pt x="0" y="763695"/>
                      <a:pt x="55880" y="819575"/>
                      <a:pt x="124460" y="819575"/>
                    </a:cubicBezTo>
                    <a:lnTo>
                      <a:pt x="16279447" y="819575"/>
                    </a:lnTo>
                    <a:cubicBezTo>
                      <a:pt x="16348025" y="819575"/>
                      <a:pt x="16403906" y="763695"/>
                      <a:pt x="16403906" y="695115"/>
                    </a:cubicBezTo>
                    <a:lnTo>
                      <a:pt x="16403906" y="124460"/>
                    </a:lnTo>
                    <a:cubicBezTo>
                      <a:pt x="16403906" y="55880"/>
                      <a:pt x="16348025" y="0"/>
                      <a:pt x="1627944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0" y="0"/>
              <a:ext cx="20002166" cy="1000410"/>
              <a:chOff x="0" y="0"/>
              <a:chExt cx="16403906" cy="82044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16340406" cy="756943"/>
              </a:xfrm>
              <a:custGeom>
                <a:avLst/>
                <a:gdLst/>
                <a:ahLst/>
                <a:cxnLst/>
                <a:rect l="l" t="t" r="r" b="b"/>
                <a:pathLst>
                  <a:path w="16340406" h="756943">
                    <a:moveTo>
                      <a:pt x="16247695" y="756943"/>
                    </a:moveTo>
                    <a:lnTo>
                      <a:pt x="92710" y="756943"/>
                    </a:lnTo>
                    <a:cubicBezTo>
                      <a:pt x="41910" y="756943"/>
                      <a:pt x="0" y="715033"/>
                      <a:pt x="0" y="664233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6246425" y="0"/>
                    </a:lnTo>
                    <a:cubicBezTo>
                      <a:pt x="16297225" y="0"/>
                      <a:pt x="16339136" y="41910"/>
                      <a:pt x="16339136" y="92710"/>
                    </a:cubicBezTo>
                    <a:lnTo>
                      <a:pt x="16339136" y="662963"/>
                    </a:lnTo>
                    <a:cubicBezTo>
                      <a:pt x="16340406" y="715033"/>
                      <a:pt x="16298495" y="756943"/>
                      <a:pt x="16247695" y="75694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16403906" cy="820443"/>
              </a:xfrm>
              <a:custGeom>
                <a:avLst/>
                <a:gdLst/>
                <a:ahLst/>
                <a:cxnLst/>
                <a:rect l="l" t="t" r="r" b="b"/>
                <a:pathLst>
                  <a:path w="16403906" h="820443">
                    <a:moveTo>
                      <a:pt x="16279445" y="59690"/>
                    </a:moveTo>
                    <a:cubicBezTo>
                      <a:pt x="16315006" y="59690"/>
                      <a:pt x="16344216" y="88900"/>
                      <a:pt x="16344216" y="124460"/>
                    </a:cubicBezTo>
                    <a:lnTo>
                      <a:pt x="16344216" y="695983"/>
                    </a:lnTo>
                    <a:cubicBezTo>
                      <a:pt x="16344216" y="731543"/>
                      <a:pt x="16315006" y="760753"/>
                      <a:pt x="16279445" y="760753"/>
                    </a:cubicBezTo>
                    <a:lnTo>
                      <a:pt x="124460" y="760753"/>
                    </a:lnTo>
                    <a:cubicBezTo>
                      <a:pt x="88900" y="760753"/>
                      <a:pt x="59690" y="731543"/>
                      <a:pt x="59690" y="695983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6279447" y="59690"/>
                    </a:lnTo>
                    <a:moveTo>
                      <a:pt x="1627944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695983"/>
                    </a:lnTo>
                    <a:cubicBezTo>
                      <a:pt x="0" y="764563"/>
                      <a:pt x="55880" y="820443"/>
                      <a:pt x="124460" y="820443"/>
                    </a:cubicBezTo>
                    <a:lnTo>
                      <a:pt x="16279447" y="820443"/>
                    </a:lnTo>
                    <a:cubicBezTo>
                      <a:pt x="16348025" y="820443"/>
                      <a:pt x="16403906" y="764563"/>
                      <a:pt x="16403906" y="695983"/>
                    </a:cubicBezTo>
                    <a:lnTo>
                      <a:pt x="16403906" y="124460"/>
                    </a:lnTo>
                    <a:cubicBezTo>
                      <a:pt x="16403906" y="55880"/>
                      <a:pt x="16348025" y="0"/>
                      <a:pt x="1627944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28" name="TextBox 28"/>
          <p:cNvSpPr txBox="1"/>
          <p:nvPr/>
        </p:nvSpPr>
        <p:spPr>
          <a:xfrm>
            <a:off x="3463295" y="8833061"/>
            <a:ext cx="11950020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Pile ou face. Le gagnant décide pour quel côté il plaidera.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5148491" y="1273702"/>
            <a:ext cx="11718254" cy="1408332"/>
            <a:chOff x="0" y="0"/>
            <a:chExt cx="15624339" cy="187777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5624339" cy="1877776"/>
              <a:chOff x="0" y="0"/>
              <a:chExt cx="12813621" cy="1539976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12750122" cy="1476476"/>
              </a:xfrm>
              <a:custGeom>
                <a:avLst/>
                <a:gdLst/>
                <a:ahLst/>
                <a:cxnLst/>
                <a:rect l="l" t="t" r="r" b="b"/>
                <a:pathLst>
                  <a:path w="12750122" h="1476476">
                    <a:moveTo>
                      <a:pt x="12657411" y="1476476"/>
                    </a:moveTo>
                    <a:lnTo>
                      <a:pt x="92710" y="1476476"/>
                    </a:lnTo>
                    <a:cubicBezTo>
                      <a:pt x="41910" y="1476476"/>
                      <a:pt x="0" y="1434566"/>
                      <a:pt x="0" y="138376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2656141" y="0"/>
                    </a:lnTo>
                    <a:cubicBezTo>
                      <a:pt x="12706941" y="0"/>
                      <a:pt x="12748851" y="41910"/>
                      <a:pt x="12748851" y="92710"/>
                    </a:cubicBezTo>
                    <a:lnTo>
                      <a:pt x="12748851" y="1382497"/>
                    </a:lnTo>
                    <a:cubicBezTo>
                      <a:pt x="12750122" y="1434566"/>
                      <a:pt x="12708211" y="1476476"/>
                      <a:pt x="12657411" y="147647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12813622" cy="1539977"/>
              </a:xfrm>
              <a:custGeom>
                <a:avLst/>
                <a:gdLst/>
                <a:ahLst/>
                <a:cxnLst/>
                <a:rect l="l" t="t" r="r" b="b"/>
                <a:pathLst>
                  <a:path w="12813622" h="1539977">
                    <a:moveTo>
                      <a:pt x="12689161" y="59690"/>
                    </a:moveTo>
                    <a:cubicBezTo>
                      <a:pt x="12724722" y="59690"/>
                      <a:pt x="12753932" y="88900"/>
                      <a:pt x="12753932" y="124460"/>
                    </a:cubicBezTo>
                    <a:lnTo>
                      <a:pt x="12753932" y="1415517"/>
                    </a:lnTo>
                    <a:cubicBezTo>
                      <a:pt x="12753932" y="1451077"/>
                      <a:pt x="12724722" y="1480286"/>
                      <a:pt x="12689161" y="1480286"/>
                    </a:cubicBezTo>
                    <a:lnTo>
                      <a:pt x="124460" y="1480286"/>
                    </a:lnTo>
                    <a:cubicBezTo>
                      <a:pt x="88900" y="1480286"/>
                      <a:pt x="59690" y="1451077"/>
                      <a:pt x="59690" y="141551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689162" y="59690"/>
                    </a:lnTo>
                    <a:moveTo>
                      <a:pt x="1268916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15517"/>
                    </a:lnTo>
                    <a:cubicBezTo>
                      <a:pt x="0" y="1484097"/>
                      <a:pt x="55880" y="1539977"/>
                      <a:pt x="124460" y="1539977"/>
                    </a:cubicBezTo>
                    <a:lnTo>
                      <a:pt x="12689162" y="1539977"/>
                    </a:lnTo>
                    <a:cubicBezTo>
                      <a:pt x="12757741" y="1539977"/>
                      <a:pt x="12813622" y="1484097"/>
                      <a:pt x="12813622" y="1415517"/>
                    </a:cubicBezTo>
                    <a:lnTo>
                      <a:pt x="12813622" y="124460"/>
                    </a:lnTo>
                    <a:cubicBezTo>
                      <a:pt x="12813622" y="55880"/>
                      <a:pt x="12757741" y="0"/>
                      <a:pt x="1268916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598802" y="509840"/>
              <a:ext cx="12280031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 b="1" spc="53">
                  <a:solidFill>
                    <a:srgbClr val="00000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Insérez le sujet du débat ici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06896" y="1301451"/>
            <a:ext cx="3475102" cy="1380583"/>
            <a:chOff x="0" y="0"/>
            <a:chExt cx="4633469" cy="1840777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4633469" cy="1840777"/>
              <a:chOff x="0" y="0"/>
              <a:chExt cx="3910292" cy="1553474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31750" y="31750"/>
                <a:ext cx="3846792" cy="1489974"/>
              </a:xfrm>
              <a:custGeom>
                <a:avLst/>
                <a:gdLst/>
                <a:ahLst/>
                <a:cxnLst/>
                <a:rect l="l" t="t" r="r" b="b"/>
                <a:pathLst>
                  <a:path w="3846792" h="1489974">
                    <a:moveTo>
                      <a:pt x="3754082" y="1489974"/>
                    </a:moveTo>
                    <a:lnTo>
                      <a:pt x="92710" y="1489974"/>
                    </a:lnTo>
                    <a:cubicBezTo>
                      <a:pt x="41910" y="1489974"/>
                      <a:pt x="0" y="1448064"/>
                      <a:pt x="0" y="139726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752812" y="0"/>
                    </a:lnTo>
                    <a:cubicBezTo>
                      <a:pt x="3803612" y="0"/>
                      <a:pt x="3845522" y="41910"/>
                      <a:pt x="3845522" y="92710"/>
                    </a:cubicBezTo>
                    <a:lnTo>
                      <a:pt x="3845522" y="1395994"/>
                    </a:lnTo>
                    <a:cubicBezTo>
                      <a:pt x="3846792" y="1448064"/>
                      <a:pt x="3804882" y="1489974"/>
                      <a:pt x="3754082" y="148997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0"/>
                <a:ext cx="3910292" cy="1553475"/>
              </a:xfrm>
              <a:custGeom>
                <a:avLst/>
                <a:gdLst/>
                <a:ahLst/>
                <a:cxnLst/>
                <a:rect l="l" t="t" r="r" b="b"/>
                <a:pathLst>
                  <a:path w="3910292" h="1553475">
                    <a:moveTo>
                      <a:pt x="3785832" y="59690"/>
                    </a:moveTo>
                    <a:cubicBezTo>
                      <a:pt x="3821392" y="59690"/>
                      <a:pt x="3850602" y="88900"/>
                      <a:pt x="3850602" y="124460"/>
                    </a:cubicBezTo>
                    <a:lnTo>
                      <a:pt x="3850602" y="1429015"/>
                    </a:lnTo>
                    <a:cubicBezTo>
                      <a:pt x="3850602" y="1464575"/>
                      <a:pt x="3821392" y="1493784"/>
                      <a:pt x="3785832" y="1493784"/>
                    </a:cubicBezTo>
                    <a:lnTo>
                      <a:pt x="124460" y="1493784"/>
                    </a:lnTo>
                    <a:cubicBezTo>
                      <a:pt x="88900" y="1493784"/>
                      <a:pt x="59690" y="1464575"/>
                      <a:pt x="59690" y="14290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785832" y="59690"/>
                    </a:lnTo>
                    <a:moveTo>
                      <a:pt x="378583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29015"/>
                    </a:lnTo>
                    <a:cubicBezTo>
                      <a:pt x="0" y="1497594"/>
                      <a:pt x="55880" y="1553475"/>
                      <a:pt x="124460" y="1553475"/>
                    </a:cubicBezTo>
                    <a:lnTo>
                      <a:pt x="3785832" y="1553475"/>
                    </a:lnTo>
                    <a:cubicBezTo>
                      <a:pt x="3854412" y="1553475"/>
                      <a:pt x="3910292" y="1497594"/>
                      <a:pt x="3910292" y="1429015"/>
                    </a:cubicBezTo>
                    <a:lnTo>
                      <a:pt x="3910292" y="124460"/>
                    </a:lnTo>
                    <a:cubicBezTo>
                      <a:pt x="3910292" y="55880"/>
                      <a:pt x="3854412" y="0"/>
                      <a:pt x="378583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654264" y="472841"/>
              <a:ext cx="3308025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b="1" spc="53">
                  <a:solidFill>
                    <a:srgbClr val="00000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Manche 4</a:t>
              </a:r>
            </a:p>
          </p:txBody>
        </p:sp>
      </p:grpSp>
      <p:sp>
        <p:nvSpPr>
          <p:cNvPr id="39" name="Freeform 39"/>
          <p:cNvSpPr/>
          <p:nvPr/>
        </p:nvSpPr>
        <p:spPr>
          <a:xfrm rot="5400000">
            <a:off x="15711472" y="1598055"/>
            <a:ext cx="783407" cy="783407"/>
          </a:xfrm>
          <a:custGeom>
            <a:avLst/>
            <a:gdLst/>
            <a:ahLst/>
            <a:cxnLst/>
            <a:rect l="l" t="t" r="r" b="b"/>
            <a:pathLst>
              <a:path w="783407" h="783407">
                <a:moveTo>
                  <a:pt x="0" y="0"/>
                </a:moveTo>
                <a:lnTo>
                  <a:pt x="783407" y="0"/>
                </a:lnTo>
                <a:lnTo>
                  <a:pt x="783407" y="783407"/>
                </a:lnTo>
                <a:lnTo>
                  <a:pt x="0" y="7834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2769752" y="4905084"/>
            <a:ext cx="4024492" cy="1468094"/>
            <a:chOff x="0" y="0"/>
            <a:chExt cx="5365989" cy="1957459"/>
          </a:xfrm>
        </p:grpSpPr>
        <p:sp>
          <p:nvSpPr>
            <p:cNvPr id="41" name="TextBox 41"/>
            <p:cNvSpPr txBox="1"/>
            <p:nvPr/>
          </p:nvSpPr>
          <p:spPr>
            <a:xfrm>
              <a:off x="0" y="-7408"/>
              <a:ext cx="5365989" cy="1139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56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Nom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1231442"/>
              <a:ext cx="5365989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1er point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1321939" y="4905084"/>
            <a:ext cx="4024492" cy="1468094"/>
            <a:chOff x="0" y="0"/>
            <a:chExt cx="5365989" cy="1957459"/>
          </a:xfrm>
        </p:grpSpPr>
        <p:sp>
          <p:nvSpPr>
            <p:cNvPr id="44" name="TextBox 44"/>
            <p:cNvSpPr txBox="1"/>
            <p:nvPr/>
          </p:nvSpPr>
          <p:spPr>
            <a:xfrm>
              <a:off x="0" y="-7408"/>
              <a:ext cx="5365989" cy="1139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56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Nom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1231442"/>
              <a:ext cx="5365989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2e point</a:t>
              </a: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8422258" y="5055896"/>
            <a:ext cx="14434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F4F4F4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contre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85934" y="5718891"/>
            <a:ext cx="4440763" cy="444076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760863" y="7102918"/>
            <a:ext cx="14843090" cy="2418235"/>
            <a:chOff x="0" y="0"/>
            <a:chExt cx="19790786" cy="3224314"/>
          </a:xfrm>
        </p:grpSpPr>
        <p:grpSp>
          <p:nvGrpSpPr>
            <p:cNvPr id="5" name="Group 5"/>
            <p:cNvGrpSpPr/>
            <p:nvPr/>
          </p:nvGrpSpPr>
          <p:grpSpPr>
            <a:xfrm>
              <a:off x="330008" y="389197"/>
              <a:ext cx="19460778" cy="2835117"/>
              <a:chOff x="0" y="0"/>
              <a:chExt cx="28468113" cy="414733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31750" y="31750"/>
                <a:ext cx="28404614" cy="4083839"/>
              </a:xfrm>
              <a:custGeom>
                <a:avLst/>
                <a:gdLst/>
                <a:ahLst/>
                <a:cxnLst/>
                <a:rect l="l" t="t" r="r" b="b"/>
                <a:pathLst>
                  <a:path w="28404614" h="4083839">
                    <a:moveTo>
                      <a:pt x="28311903" y="4083839"/>
                    </a:moveTo>
                    <a:lnTo>
                      <a:pt x="92710" y="4083839"/>
                    </a:lnTo>
                    <a:cubicBezTo>
                      <a:pt x="41910" y="4083839"/>
                      <a:pt x="0" y="4041928"/>
                      <a:pt x="0" y="399112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10635" y="0"/>
                    </a:lnTo>
                    <a:cubicBezTo>
                      <a:pt x="28361435" y="0"/>
                      <a:pt x="28403342" y="41910"/>
                      <a:pt x="28403342" y="92710"/>
                    </a:cubicBezTo>
                    <a:lnTo>
                      <a:pt x="28403342" y="3989859"/>
                    </a:lnTo>
                    <a:cubicBezTo>
                      <a:pt x="28404614" y="4041928"/>
                      <a:pt x="28362703" y="4083839"/>
                      <a:pt x="28311903" y="408383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28468114" cy="4147339"/>
              </a:xfrm>
              <a:custGeom>
                <a:avLst/>
                <a:gdLst/>
                <a:ahLst/>
                <a:cxnLst/>
                <a:rect l="l" t="t" r="r" b="b"/>
                <a:pathLst>
                  <a:path w="28468114" h="4147339">
                    <a:moveTo>
                      <a:pt x="28343653" y="59690"/>
                    </a:moveTo>
                    <a:cubicBezTo>
                      <a:pt x="28379214" y="59690"/>
                      <a:pt x="28408424" y="88900"/>
                      <a:pt x="28408424" y="124460"/>
                    </a:cubicBezTo>
                    <a:lnTo>
                      <a:pt x="28408424" y="4022879"/>
                    </a:lnTo>
                    <a:cubicBezTo>
                      <a:pt x="28408424" y="4058439"/>
                      <a:pt x="28379214" y="4087649"/>
                      <a:pt x="28343653" y="4087649"/>
                    </a:cubicBezTo>
                    <a:lnTo>
                      <a:pt x="124460" y="4087649"/>
                    </a:lnTo>
                    <a:cubicBezTo>
                      <a:pt x="88900" y="4087649"/>
                      <a:pt x="59690" y="4058439"/>
                      <a:pt x="59690" y="402287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343653" y="59690"/>
                    </a:lnTo>
                    <a:moveTo>
                      <a:pt x="2834365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4022879"/>
                    </a:lnTo>
                    <a:cubicBezTo>
                      <a:pt x="0" y="4091459"/>
                      <a:pt x="55880" y="4147339"/>
                      <a:pt x="124460" y="4147339"/>
                    </a:cubicBezTo>
                    <a:lnTo>
                      <a:pt x="28343653" y="4147339"/>
                    </a:lnTo>
                    <a:cubicBezTo>
                      <a:pt x="28412235" y="4147339"/>
                      <a:pt x="28468114" y="4091459"/>
                      <a:pt x="28468114" y="4022879"/>
                    </a:cubicBezTo>
                    <a:lnTo>
                      <a:pt x="28468114" y="124460"/>
                    </a:lnTo>
                    <a:cubicBezTo>
                      <a:pt x="28468114" y="55880"/>
                      <a:pt x="28412235" y="0"/>
                      <a:pt x="2834365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0"/>
              <a:ext cx="19460778" cy="2835117"/>
              <a:chOff x="0" y="0"/>
              <a:chExt cx="28468113" cy="414733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8404614" cy="4083839"/>
              </a:xfrm>
              <a:custGeom>
                <a:avLst/>
                <a:gdLst/>
                <a:ahLst/>
                <a:cxnLst/>
                <a:rect l="l" t="t" r="r" b="b"/>
                <a:pathLst>
                  <a:path w="28404614" h="4083839">
                    <a:moveTo>
                      <a:pt x="28311903" y="4083839"/>
                    </a:moveTo>
                    <a:lnTo>
                      <a:pt x="92710" y="4083839"/>
                    </a:lnTo>
                    <a:cubicBezTo>
                      <a:pt x="41910" y="4083839"/>
                      <a:pt x="0" y="4041928"/>
                      <a:pt x="0" y="399112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10635" y="0"/>
                    </a:lnTo>
                    <a:cubicBezTo>
                      <a:pt x="28361435" y="0"/>
                      <a:pt x="28403342" y="41910"/>
                      <a:pt x="28403342" y="92710"/>
                    </a:cubicBezTo>
                    <a:lnTo>
                      <a:pt x="28403342" y="3989859"/>
                    </a:lnTo>
                    <a:cubicBezTo>
                      <a:pt x="28404614" y="4041928"/>
                      <a:pt x="28362703" y="4083839"/>
                      <a:pt x="28311903" y="408383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8468114" cy="4147339"/>
              </a:xfrm>
              <a:custGeom>
                <a:avLst/>
                <a:gdLst/>
                <a:ahLst/>
                <a:cxnLst/>
                <a:rect l="l" t="t" r="r" b="b"/>
                <a:pathLst>
                  <a:path w="28468114" h="4147339">
                    <a:moveTo>
                      <a:pt x="28343653" y="59690"/>
                    </a:moveTo>
                    <a:cubicBezTo>
                      <a:pt x="28379214" y="59690"/>
                      <a:pt x="28408424" y="88900"/>
                      <a:pt x="28408424" y="124460"/>
                    </a:cubicBezTo>
                    <a:lnTo>
                      <a:pt x="28408424" y="4022879"/>
                    </a:lnTo>
                    <a:cubicBezTo>
                      <a:pt x="28408424" y="4058439"/>
                      <a:pt x="28379214" y="4087649"/>
                      <a:pt x="28343653" y="4087649"/>
                    </a:cubicBezTo>
                    <a:lnTo>
                      <a:pt x="124460" y="4087649"/>
                    </a:lnTo>
                    <a:cubicBezTo>
                      <a:pt x="88900" y="4087649"/>
                      <a:pt x="59690" y="4058439"/>
                      <a:pt x="59690" y="402287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343653" y="59690"/>
                    </a:lnTo>
                    <a:moveTo>
                      <a:pt x="2834365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4022879"/>
                    </a:lnTo>
                    <a:cubicBezTo>
                      <a:pt x="0" y="4091459"/>
                      <a:pt x="55880" y="4147339"/>
                      <a:pt x="124460" y="4147339"/>
                    </a:cubicBezTo>
                    <a:lnTo>
                      <a:pt x="28343653" y="4147339"/>
                    </a:lnTo>
                    <a:cubicBezTo>
                      <a:pt x="28412235" y="4147339"/>
                      <a:pt x="28468114" y="4091459"/>
                      <a:pt x="28468114" y="4022879"/>
                    </a:cubicBezTo>
                    <a:lnTo>
                      <a:pt x="28468114" y="124460"/>
                    </a:lnTo>
                    <a:cubicBezTo>
                      <a:pt x="28468114" y="55880"/>
                      <a:pt x="28412235" y="0"/>
                      <a:pt x="2834365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675517" y="1273136"/>
            <a:ext cx="7252058" cy="5445305"/>
            <a:chOff x="0" y="0"/>
            <a:chExt cx="845693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Freeform 18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-944505" y="1668187"/>
            <a:ext cx="3586158" cy="3475313"/>
          </a:xfrm>
          <a:custGeom>
            <a:avLst/>
            <a:gdLst/>
            <a:ahLst/>
            <a:cxnLst/>
            <a:rect l="l" t="t" r="r" b="b"/>
            <a:pathLst>
              <a:path w="3586158" h="3475313">
                <a:moveTo>
                  <a:pt x="0" y="0"/>
                </a:moveTo>
                <a:lnTo>
                  <a:pt x="3586158" y="0"/>
                </a:lnTo>
                <a:lnTo>
                  <a:pt x="3586158" y="3475313"/>
                </a:lnTo>
                <a:lnTo>
                  <a:pt x="0" y="3475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495297" y="1273136"/>
            <a:ext cx="7252058" cy="5445305"/>
            <a:chOff x="0" y="0"/>
            <a:chExt cx="845693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27" name="Freeform 27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8" name="Freeform 28"/>
          <p:cNvSpPr/>
          <p:nvPr/>
        </p:nvSpPr>
        <p:spPr>
          <a:xfrm>
            <a:off x="2390933" y="7564613"/>
            <a:ext cx="1026806" cy="1026806"/>
          </a:xfrm>
          <a:custGeom>
            <a:avLst/>
            <a:gdLst/>
            <a:ahLst/>
            <a:cxnLst/>
            <a:rect l="l" t="t" r="r" b="b"/>
            <a:pathLst>
              <a:path w="1026806" h="1026806">
                <a:moveTo>
                  <a:pt x="0" y="0"/>
                </a:moveTo>
                <a:lnTo>
                  <a:pt x="1026806" y="0"/>
                </a:lnTo>
                <a:lnTo>
                  <a:pt x="1026806" y="1026806"/>
                </a:lnTo>
                <a:lnTo>
                  <a:pt x="0" y="1026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3303665" y="3562401"/>
            <a:ext cx="396703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Nom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137808" y="3562401"/>
            <a:ext cx="396703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Nom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4082212" y="7302604"/>
            <a:ext cx="11724104" cy="1595203"/>
            <a:chOff x="0" y="0"/>
            <a:chExt cx="15632138" cy="2126937"/>
          </a:xfrm>
        </p:grpSpPr>
        <p:sp>
          <p:nvSpPr>
            <p:cNvPr id="32" name="TextBox 32"/>
            <p:cNvSpPr txBox="1"/>
            <p:nvPr/>
          </p:nvSpPr>
          <p:spPr>
            <a:xfrm>
              <a:off x="39535" y="1274979"/>
              <a:ext cx="15592603" cy="858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Copiez l'illustration et faites-la glisser sous le nom de la personne pour laquelle vous votez. Le joueur avec le plus de votes gagne ! Le maître du jeu déclarera le gagnant à la fin du vote.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8730220" cy="1194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0"/>
                </a:lnSpc>
              </a:pPr>
              <a:r>
                <a:rPr lang="en-US" sz="56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votez !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73925" y="7751421"/>
            <a:ext cx="7574892" cy="3401815"/>
          </a:xfrm>
          <a:custGeom>
            <a:avLst/>
            <a:gdLst/>
            <a:ahLst/>
            <a:cxnLst/>
            <a:rect l="l" t="t" r="r" b="b"/>
            <a:pathLst>
              <a:path w="7574892" h="3401815">
                <a:moveTo>
                  <a:pt x="0" y="0"/>
                </a:moveTo>
                <a:lnTo>
                  <a:pt x="7574892" y="0"/>
                </a:lnTo>
                <a:lnTo>
                  <a:pt x="7574892" y="3401815"/>
                </a:lnTo>
                <a:lnTo>
                  <a:pt x="0" y="34018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60360" y="-1175986"/>
            <a:ext cx="6090180" cy="609018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306896" y="3335505"/>
            <a:ext cx="15674207" cy="5460169"/>
            <a:chOff x="0" y="0"/>
            <a:chExt cx="20898943" cy="728022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17142" y="479729"/>
              <a:ext cx="20281801" cy="6800497"/>
              <a:chOff x="0" y="0"/>
              <a:chExt cx="1893824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9" name="Freeform 9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20281801" cy="6800497"/>
              <a:chOff x="0" y="0"/>
              <a:chExt cx="1893824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16" name="TextBox 16"/>
          <p:cNvSpPr txBox="1"/>
          <p:nvPr/>
        </p:nvSpPr>
        <p:spPr>
          <a:xfrm>
            <a:off x="1886305" y="4671151"/>
            <a:ext cx="14052533" cy="2757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6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Faites une pause d'eau rapide pendant que les maîtres du jeu prennent un moment pour déterminer les gagnants.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06896" y="1273702"/>
            <a:ext cx="15559849" cy="1404363"/>
            <a:chOff x="0" y="0"/>
            <a:chExt cx="17014310" cy="1535637"/>
          </a:xfrm>
        </p:grpSpPr>
        <p:sp>
          <p:nvSpPr>
            <p:cNvPr id="18" name="Freeform 18"/>
            <p:cNvSpPr/>
            <p:nvPr/>
          </p:nvSpPr>
          <p:spPr>
            <a:xfrm>
              <a:off x="31750" y="31750"/>
              <a:ext cx="16950810" cy="1472137"/>
            </a:xfrm>
            <a:custGeom>
              <a:avLst/>
              <a:gdLst/>
              <a:ahLst/>
              <a:cxnLst/>
              <a:rect l="l" t="t" r="r" b="b"/>
              <a:pathLst>
                <a:path w="16950810" h="1472137">
                  <a:moveTo>
                    <a:pt x="16858100" y="1472137"/>
                  </a:moveTo>
                  <a:lnTo>
                    <a:pt x="92710" y="1472137"/>
                  </a:lnTo>
                  <a:cubicBezTo>
                    <a:pt x="41910" y="1472137"/>
                    <a:pt x="0" y="1430227"/>
                    <a:pt x="0" y="137942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856830" y="0"/>
                  </a:lnTo>
                  <a:cubicBezTo>
                    <a:pt x="16907630" y="0"/>
                    <a:pt x="16949541" y="41910"/>
                    <a:pt x="16949541" y="92710"/>
                  </a:cubicBezTo>
                  <a:lnTo>
                    <a:pt x="16949541" y="1378157"/>
                  </a:lnTo>
                  <a:cubicBezTo>
                    <a:pt x="16950810" y="1430227"/>
                    <a:pt x="16908900" y="1472137"/>
                    <a:pt x="16858100" y="14721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7014310" cy="1535637"/>
            </a:xfrm>
            <a:custGeom>
              <a:avLst/>
              <a:gdLst/>
              <a:ahLst/>
              <a:cxnLst/>
              <a:rect l="l" t="t" r="r" b="b"/>
              <a:pathLst>
                <a:path w="17014310" h="1535637">
                  <a:moveTo>
                    <a:pt x="16889850" y="59690"/>
                  </a:moveTo>
                  <a:cubicBezTo>
                    <a:pt x="16925410" y="59690"/>
                    <a:pt x="16954619" y="88900"/>
                    <a:pt x="16954619" y="124460"/>
                  </a:cubicBezTo>
                  <a:lnTo>
                    <a:pt x="16954619" y="1411177"/>
                  </a:lnTo>
                  <a:cubicBezTo>
                    <a:pt x="16954619" y="1446737"/>
                    <a:pt x="16925410" y="1475947"/>
                    <a:pt x="16889850" y="1475947"/>
                  </a:cubicBezTo>
                  <a:lnTo>
                    <a:pt x="124460" y="1475947"/>
                  </a:lnTo>
                  <a:cubicBezTo>
                    <a:pt x="88900" y="1475947"/>
                    <a:pt x="59690" y="1446737"/>
                    <a:pt x="59690" y="14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9850" y="59690"/>
                  </a:lnTo>
                  <a:moveTo>
                    <a:pt x="168898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11177"/>
                  </a:lnTo>
                  <a:cubicBezTo>
                    <a:pt x="0" y="1479757"/>
                    <a:pt x="55880" y="1535637"/>
                    <a:pt x="124460" y="1535637"/>
                  </a:cubicBezTo>
                  <a:lnTo>
                    <a:pt x="16889850" y="1535637"/>
                  </a:lnTo>
                  <a:cubicBezTo>
                    <a:pt x="16958430" y="1535637"/>
                    <a:pt x="17014310" y="1479757"/>
                    <a:pt x="17014310" y="1411177"/>
                  </a:cubicBezTo>
                  <a:lnTo>
                    <a:pt x="17014310" y="124460"/>
                  </a:lnTo>
                  <a:cubicBezTo>
                    <a:pt x="17014310" y="55880"/>
                    <a:pt x="16958430" y="0"/>
                    <a:pt x="168898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886305" y="1438594"/>
            <a:ext cx="9210023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b="1" spc="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Pause</a:t>
            </a:r>
          </a:p>
        </p:txBody>
      </p:sp>
      <p:sp>
        <p:nvSpPr>
          <p:cNvPr id="21" name="Freeform 21"/>
          <p:cNvSpPr/>
          <p:nvPr/>
        </p:nvSpPr>
        <p:spPr>
          <a:xfrm>
            <a:off x="15461386" y="1498431"/>
            <a:ext cx="954906" cy="954906"/>
          </a:xfrm>
          <a:custGeom>
            <a:avLst/>
            <a:gdLst/>
            <a:ahLst/>
            <a:cxnLst/>
            <a:rect l="l" t="t" r="r" b="b"/>
            <a:pathLst>
              <a:path w="954906" h="954906">
                <a:moveTo>
                  <a:pt x="0" y="0"/>
                </a:moveTo>
                <a:lnTo>
                  <a:pt x="954905" y="0"/>
                </a:lnTo>
                <a:lnTo>
                  <a:pt x="954905" y="954905"/>
                </a:lnTo>
                <a:lnTo>
                  <a:pt x="0" y="9549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6742070" y="5443919"/>
            <a:ext cx="5110820" cy="511082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-5081" y="-3810"/>
              <a:ext cx="6357621" cy="6353810"/>
            </a:xfrm>
            <a:custGeom>
              <a:avLst/>
              <a:gdLst/>
              <a:ahLst/>
              <a:cxnLst/>
              <a:rect l="l" t="t" r="r" b="b"/>
              <a:pathLst>
                <a:path w="6357621" h="6353810">
                  <a:moveTo>
                    <a:pt x="6334761" y="3182620"/>
                  </a:moveTo>
                  <a:cubicBezTo>
                    <a:pt x="5600701" y="3411220"/>
                    <a:pt x="5129531" y="3605530"/>
                    <a:pt x="4759961" y="3831590"/>
                  </a:cubicBezTo>
                  <a:cubicBezTo>
                    <a:pt x="4861561" y="4251960"/>
                    <a:pt x="5057141" y="4723130"/>
                    <a:pt x="5414011" y="5403850"/>
                  </a:cubicBezTo>
                  <a:lnTo>
                    <a:pt x="5424171" y="5422900"/>
                  </a:lnTo>
                  <a:lnTo>
                    <a:pt x="5405121" y="5412740"/>
                  </a:lnTo>
                  <a:cubicBezTo>
                    <a:pt x="4724401" y="5055870"/>
                    <a:pt x="4253231" y="4859020"/>
                    <a:pt x="3832861" y="4758690"/>
                  </a:cubicBezTo>
                  <a:cubicBezTo>
                    <a:pt x="3606801" y="5128260"/>
                    <a:pt x="3412490" y="5599430"/>
                    <a:pt x="3183890" y="6333490"/>
                  </a:cubicBezTo>
                  <a:lnTo>
                    <a:pt x="3177540" y="6353810"/>
                  </a:lnTo>
                  <a:lnTo>
                    <a:pt x="3171190" y="6333490"/>
                  </a:lnTo>
                  <a:cubicBezTo>
                    <a:pt x="2942590" y="5599430"/>
                    <a:pt x="2748280" y="5128260"/>
                    <a:pt x="2522220" y="4758690"/>
                  </a:cubicBezTo>
                  <a:cubicBezTo>
                    <a:pt x="2101850" y="4860290"/>
                    <a:pt x="1630680" y="5055870"/>
                    <a:pt x="949960" y="5412740"/>
                  </a:cubicBezTo>
                  <a:lnTo>
                    <a:pt x="930910" y="5422900"/>
                  </a:lnTo>
                  <a:lnTo>
                    <a:pt x="941070" y="5403850"/>
                  </a:lnTo>
                  <a:cubicBezTo>
                    <a:pt x="1297940" y="4723130"/>
                    <a:pt x="1494790" y="4251960"/>
                    <a:pt x="1595120" y="3831590"/>
                  </a:cubicBezTo>
                  <a:cubicBezTo>
                    <a:pt x="1225550" y="3605530"/>
                    <a:pt x="754380" y="3411220"/>
                    <a:pt x="20320" y="3182620"/>
                  </a:cubicBezTo>
                  <a:lnTo>
                    <a:pt x="0" y="3176270"/>
                  </a:lnTo>
                  <a:lnTo>
                    <a:pt x="20320" y="3169920"/>
                  </a:lnTo>
                  <a:cubicBezTo>
                    <a:pt x="754380" y="2941320"/>
                    <a:pt x="1225550" y="2747010"/>
                    <a:pt x="1595120" y="2520950"/>
                  </a:cubicBezTo>
                  <a:cubicBezTo>
                    <a:pt x="1493520" y="2100580"/>
                    <a:pt x="1297940" y="1629410"/>
                    <a:pt x="941070" y="948690"/>
                  </a:cubicBezTo>
                  <a:lnTo>
                    <a:pt x="933451" y="930910"/>
                  </a:lnTo>
                  <a:lnTo>
                    <a:pt x="952501" y="941070"/>
                  </a:lnTo>
                  <a:cubicBezTo>
                    <a:pt x="1633221" y="1297940"/>
                    <a:pt x="2104391" y="1494790"/>
                    <a:pt x="2524761" y="1595120"/>
                  </a:cubicBezTo>
                  <a:cubicBezTo>
                    <a:pt x="2750821" y="1225550"/>
                    <a:pt x="2945131" y="754380"/>
                    <a:pt x="3173731" y="20320"/>
                  </a:cubicBezTo>
                  <a:lnTo>
                    <a:pt x="3180081" y="0"/>
                  </a:lnTo>
                  <a:lnTo>
                    <a:pt x="3186431" y="20320"/>
                  </a:lnTo>
                  <a:cubicBezTo>
                    <a:pt x="3415031" y="754380"/>
                    <a:pt x="3609341" y="1225550"/>
                    <a:pt x="3835401" y="1595120"/>
                  </a:cubicBezTo>
                  <a:cubicBezTo>
                    <a:pt x="4255771" y="1493520"/>
                    <a:pt x="4726941" y="1297940"/>
                    <a:pt x="5407661" y="941070"/>
                  </a:cubicBezTo>
                  <a:lnTo>
                    <a:pt x="5426711" y="930910"/>
                  </a:lnTo>
                  <a:lnTo>
                    <a:pt x="5416551" y="949960"/>
                  </a:lnTo>
                  <a:cubicBezTo>
                    <a:pt x="5059681" y="1630680"/>
                    <a:pt x="4862831" y="2101850"/>
                    <a:pt x="4762501" y="2522220"/>
                  </a:cubicBezTo>
                  <a:cubicBezTo>
                    <a:pt x="5132072" y="2748280"/>
                    <a:pt x="5603242" y="2942590"/>
                    <a:pt x="6337301" y="3171190"/>
                  </a:cubicBezTo>
                  <a:lnTo>
                    <a:pt x="6357622" y="3177540"/>
                  </a:lnTo>
                  <a:lnTo>
                    <a:pt x="6334761" y="3182620"/>
                  </a:lnTo>
                  <a:close/>
                </a:path>
              </a:pathLst>
            </a:custGeom>
            <a:solidFill>
              <a:srgbClr val="004A9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1910" y="40640"/>
              <a:ext cx="6263640" cy="6263640"/>
            </a:xfrm>
            <a:custGeom>
              <a:avLst/>
              <a:gdLst/>
              <a:ahLst/>
              <a:cxnLst/>
              <a:rect l="l" t="t" r="r" b="b"/>
              <a:pathLst>
                <a:path w="6263640" h="6263640">
                  <a:moveTo>
                    <a:pt x="4700270" y="3785870"/>
                  </a:moveTo>
                  <a:cubicBezTo>
                    <a:pt x="4800600" y="4204970"/>
                    <a:pt x="4993640" y="4672330"/>
                    <a:pt x="5346700" y="5346700"/>
                  </a:cubicBezTo>
                  <a:cubicBezTo>
                    <a:pt x="4672330" y="4993640"/>
                    <a:pt x="4204970" y="4800600"/>
                    <a:pt x="3785870" y="4700270"/>
                  </a:cubicBezTo>
                  <a:lnTo>
                    <a:pt x="3780790" y="4699000"/>
                  </a:lnTo>
                  <a:lnTo>
                    <a:pt x="3778250" y="4702810"/>
                  </a:lnTo>
                  <a:cubicBezTo>
                    <a:pt x="3552190" y="5069840"/>
                    <a:pt x="3359150" y="5538470"/>
                    <a:pt x="3131820" y="6263640"/>
                  </a:cubicBezTo>
                  <a:cubicBezTo>
                    <a:pt x="2904490" y="5537199"/>
                    <a:pt x="2711450" y="5069840"/>
                    <a:pt x="2485390" y="4702810"/>
                  </a:cubicBezTo>
                  <a:lnTo>
                    <a:pt x="2482850" y="4699000"/>
                  </a:lnTo>
                  <a:lnTo>
                    <a:pt x="2477770" y="4700270"/>
                  </a:lnTo>
                  <a:cubicBezTo>
                    <a:pt x="2058670" y="4800600"/>
                    <a:pt x="1591310" y="4993640"/>
                    <a:pt x="916940" y="5346700"/>
                  </a:cubicBezTo>
                  <a:cubicBezTo>
                    <a:pt x="1270000" y="4672330"/>
                    <a:pt x="1464310" y="4204970"/>
                    <a:pt x="1563370" y="3785870"/>
                  </a:cubicBezTo>
                  <a:lnTo>
                    <a:pt x="1564640" y="3780790"/>
                  </a:lnTo>
                  <a:lnTo>
                    <a:pt x="1560830" y="3778250"/>
                  </a:lnTo>
                  <a:cubicBezTo>
                    <a:pt x="1193800" y="3552190"/>
                    <a:pt x="725170" y="3359150"/>
                    <a:pt x="0" y="3131820"/>
                  </a:cubicBezTo>
                  <a:cubicBezTo>
                    <a:pt x="726440" y="2904490"/>
                    <a:pt x="1193800" y="2711450"/>
                    <a:pt x="1560830" y="2485390"/>
                  </a:cubicBezTo>
                  <a:lnTo>
                    <a:pt x="1564640" y="2482850"/>
                  </a:lnTo>
                  <a:lnTo>
                    <a:pt x="1563370" y="2477770"/>
                  </a:lnTo>
                  <a:cubicBezTo>
                    <a:pt x="1463040" y="2058670"/>
                    <a:pt x="1270000" y="1591310"/>
                    <a:pt x="916940" y="916940"/>
                  </a:cubicBezTo>
                  <a:cubicBezTo>
                    <a:pt x="1591310" y="1270000"/>
                    <a:pt x="2058670" y="1464310"/>
                    <a:pt x="2477770" y="1563370"/>
                  </a:cubicBezTo>
                  <a:lnTo>
                    <a:pt x="2482850" y="1564640"/>
                  </a:lnTo>
                  <a:lnTo>
                    <a:pt x="2485390" y="1560830"/>
                  </a:lnTo>
                  <a:cubicBezTo>
                    <a:pt x="2711450" y="1193800"/>
                    <a:pt x="2904490" y="725170"/>
                    <a:pt x="3131820" y="0"/>
                  </a:cubicBezTo>
                  <a:cubicBezTo>
                    <a:pt x="3359150" y="726440"/>
                    <a:pt x="3552190" y="1193800"/>
                    <a:pt x="3778250" y="1560830"/>
                  </a:cubicBezTo>
                  <a:lnTo>
                    <a:pt x="3780790" y="1564640"/>
                  </a:lnTo>
                  <a:lnTo>
                    <a:pt x="3785870" y="1563370"/>
                  </a:lnTo>
                  <a:cubicBezTo>
                    <a:pt x="4204970" y="1463040"/>
                    <a:pt x="4672330" y="1270000"/>
                    <a:pt x="5346700" y="916940"/>
                  </a:cubicBezTo>
                  <a:cubicBezTo>
                    <a:pt x="4993640" y="1591310"/>
                    <a:pt x="4800600" y="2058670"/>
                    <a:pt x="4700270" y="2477770"/>
                  </a:cubicBezTo>
                  <a:lnTo>
                    <a:pt x="4699000" y="2482850"/>
                  </a:lnTo>
                  <a:lnTo>
                    <a:pt x="4702810" y="2485390"/>
                  </a:lnTo>
                  <a:cubicBezTo>
                    <a:pt x="5069840" y="2711450"/>
                    <a:pt x="5538470" y="2904490"/>
                    <a:pt x="6263640" y="3131820"/>
                  </a:cubicBezTo>
                  <a:cubicBezTo>
                    <a:pt x="5537199" y="3359150"/>
                    <a:pt x="5069840" y="3552190"/>
                    <a:pt x="4702810" y="3778250"/>
                  </a:cubicBezTo>
                  <a:lnTo>
                    <a:pt x="4699000" y="3780790"/>
                  </a:lnTo>
                  <a:lnTo>
                    <a:pt x="4700270" y="3785870"/>
                  </a:lnTo>
                  <a:close/>
                </a:path>
              </a:pathLst>
            </a:custGeom>
            <a:solidFill>
              <a:srgbClr val="004A9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632064" y="1629538"/>
            <a:ext cx="7627236" cy="7628762"/>
            <a:chOff x="0" y="0"/>
            <a:chExt cx="6348730" cy="6350000"/>
          </a:xfrm>
        </p:grpSpPr>
        <p:sp>
          <p:nvSpPr>
            <p:cNvPr id="7" name="Freeform 7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8" name="Freeform 8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28700" y="3169599"/>
            <a:ext cx="7986557" cy="3901472"/>
            <a:chOff x="0" y="0"/>
            <a:chExt cx="9737324" cy="4756730"/>
          </a:xfrm>
        </p:grpSpPr>
        <p:sp>
          <p:nvSpPr>
            <p:cNvPr id="12" name="Freeform 12"/>
            <p:cNvSpPr/>
            <p:nvPr/>
          </p:nvSpPr>
          <p:spPr>
            <a:xfrm>
              <a:off x="31750" y="31750"/>
              <a:ext cx="9673824" cy="4693230"/>
            </a:xfrm>
            <a:custGeom>
              <a:avLst/>
              <a:gdLst/>
              <a:ahLst/>
              <a:cxnLst/>
              <a:rect l="l" t="t" r="r" b="b"/>
              <a:pathLst>
                <a:path w="9673824" h="4693230">
                  <a:moveTo>
                    <a:pt x="9581114" y="4693230"/>
                  </a:moveTo>
                  <a:lnTo>
                    <a:pt x="92710" y="4693230"/>
                  </a:lnTo>
                  <a:cubicBezTo>
                    <a:pt x="41910" y="4693230"/>
                    <a:pt x="0" y="4651320"/>
                    <a:pt x="0" y="460052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9579845" y="0"/>
                  </a:lnTo>
                  <a:cubicBezTo>
                    <a:pt x="9630645" y="0"/>
                    <a:pt x="9672555" y="41910"/>
                    <a:pt x="9672555" y="92710"/>
                  </a:cubicBezTo>
                  <a:lnTo>
                    <a:pt x="9672555" y="4599250"/>
                  </a:lnTo>
                  <a:cubicBezTo>
                    <a:pt x="9673824" y="4651320"/>
                    <a:pt x="9631914" y="4693230"/>
                    <a:pt x="9581114" y="46932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9737325" cy="4756731"/>
            </a:xfrm>
            <a:custGeom>
              <a:avLst/>
              <a:gdLst/>
              <a:ahLst/>
              <a:cxnLst/>
              <a:rect l="l" t="t" r="r" b="b"/>
              <a:pathLst>
                <a:path w="9737325" h="4756731">
                  <a:moveTo>
                    <a:pt x="9612864" y="59690"/>
                  </a:moveTo>
                  <a:cubicBezTo>
                    <a:pt x="9648424" y="59690"/>
                    <a:pt x="9677635" y="88900"/>
                    <a:pt x="9677635" y="124460"/>
                  </a:cubicBezTo>
                  <a:lnTo>
                    <a:pt x="9677635" y="4632270"/>
                  </a:lnTo>
                  <a:cubicBezTo>
                    <a:pt x="9677635" y="4667831"/>
                    <a:pt x="9648424" y="4697040"/>
                    <a:pt x="9612864" y="4697040"/>
                  </a:cubicBezTo>
                  <a:lnTo>
                    <a:pt x="124460" y="4697040"/>
                  </a:lnTo>
                  <a:cubicBezTo>
                    <a:pt x="88900" y="4697040"/>
                    <a:pt x="59690" y="4667831"/>
                    <a:pt x="59690" y="463227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9612864" y="59690"/>
                  </a:lnTo>
                  <a:moveTo>
                    <a:pt x="96128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632270"/>
                  </a:lnTo>
                  <a:cubicBezTo>
                    <a:pt x="0" y="4700850"/>
                    <a:pt x="55880" y="4756731"/>
                    <a:pt x="124460" y="4756731"/>
                  </a:cubicBezTo>
                  <a:lnTo>
                    <a:pt x="9612864" y="4756731"/>
                  </a:lnTo>
                  <a:cubicBezTo>
                    <a:pt x="9681445" y="4756731"/>
                    <a:pt x="9737325" y="4700850"/>
                    <a:pt x="9737325" y="4632270"/>
                  </a:cubicBezTo>
                  <a:lnTo>
                    <a:pt x="9737325" y="124460"/>
                  </a:lnTo>
                  <a:cubicBezTo>
                    <a:pt x="9737325" y="55880"/>
                    <a:pt x="9681445" y="0"/>
                    <a:pt x="961286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28700" y="3169599"/>
            <a:ext cx="8268780" cy="4225056"/>
            <a:chOff x="0" y="0"/>
            <a:chExt cx="11025040" cy="5633408"/>
          </a:xfrm>
        </p:grpSpPr>
        <p:grpSp>
          <p:nvGrpSpPr>
            <p:cNvPr id="15" name="Group 15"/>
            <p:cNvGrpSpPr/>
            <p:nvPr/>
          </p:nvGrpSpPr>
          <p:grpSpPr>
            <a:xfrm>
              <a:off x="376297" y="431445"/>
              <a:ext cx="10648742" cy="5201962"/>
              <a:chOff x="0" y="0"/>
              <a:chExt cx="9737324" cy="475673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9673824" cy="4693230"/>
              </a:xfrm>
              <a:custGeom>
                <a:avLst/>
                <a:gdLst/>
                <a:ahLst/>
                <a:cxnLst/>
                <a:rect l="l" t="t" r="r" b="b"/>
                <a:pathLst>
                  <a:path w="9673824" h="4693230">
                    <a:moveTo>
                      <a:pt x="9581114" y="4693230"/>
                    </a:moveTo>
                    <a:lnTo>
                      <a:pt x="92710" y="4693230"/>
                    </a:lnTo>
                    <a:cubicBezTo>
                      <a:pt x="41910" y="4693230"/>
                      <a:pt x="0" y="4651320"/>
                      <a:pt x="0" y="460052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9579845" y="0"/>
                    </a:lnTo>
                    <a:cubicBezTo>
                      <a:pt x="9630645" y="0"/>
                      <a:pt x="9672555" y="41910"/>
                      <a:pt x="9672555" y="92710"/>
                    </a:cubicBezTo>
                    <a:lnTo>
                      <a:pt x="9672555" y="4599250"/>
                    </a:lnTo>
                    <a:cubicBezTo>
                      <a:pt x="9673824" y="4651320"/>
                      <a:pt x="9631914" y="4693230"/>
                      <a:pt x="9581114" y="469323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9737325" cy="4756731"/>
              </a:xfrm>
              <a:custGeom>
                <a:avLst/>
                <a:gdLst/>
                <a:ahLst/>
                <a:cxnLst/>
                <a:rect l="l" t="t" r="r" b="b"/>
                <a:pathLst>
                  <a:path w="9737325" h="4756731">
                    <a:moveTo>
                      <a:pt x="9612864" y="59690"/>
                    </a:moveTo>
                    <a:cubicBezTo>
                      <a:pt x="9648424" y="59690"/>
                      <a:pt x="9677635" y="88900"/>
                      <a:pt x="9677635" y="124460"/>
                    </a:cubicBezTo>
                    <a:lnTo>
                      <a:pt x="9677635" y="4632270"/>
                    </a:lnTo>
                    <a:cubicBezTo>
                      <a:pt x="9677635" y="4667831"/>
                      <a:pt x="9648424" y="4697040"/>
                      <a:pt x="9612864" y="4697040"/>
                    </a:cubicBezTo>
                    <a:lnTo>
                      <a:pt x="124460" y="4697040"/>
                    </a:lnTo>
                    <a:cubicBezTo>
                      <a:pt x="88900" y="4697040"/>
                      <a:pt x="59690" y="4667831"/>
                      <a:pt x="59690" y="463227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612864" y="59690"/>
                    </a:lnTo>
                    <a:moveTo>
                      <a:pt x="961286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4632270"/>
                    </a:lnTo>
                    <a:cubicBezTo>
                      <a:pt x="0" y="4700850"/>
                      <a:pt x="55880" y="4756731"/>
                      <a:pt x="124460" y="4756731"/>
                    </a:cubicBezTo>
                    <a:lnTo>
                      <a:pt x="9612864" y="4756731"/>
                    </a:lnTo>
                    <a:cubicBezTo>
                      <a:pt x="9681445" y="4756731"/>
                      <a:pt x="9737325" y="4700850"/>
                      <a:pt x="9737325" y="4632270"/>
                    </a:cubicBezTo>
                    <a:lnTo>
                      <a:pt x="9737325" y="124460"/>
                    </a:lnTo>
                    <a:cubicBezTo>
                      <a:pt x="9737325" y="55880"/>
                      <a:pt x="9681445" y="0"/>
                      <a:pt x="9612864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10648742" cy="5201962"/>
              <a:chOff x="0" y="0"/>
              <a:chExt cx="9737324" cy="475673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9673824" cy="4693230"/>
              </a:xfrm>
              <a:custGeom>
                <a:avLst/>
                <a:gdLst/>
                <a:ahLst/>
                <a:cxnLst/>
                <a:rect l="l" t="t" r="r" b="b"/>
                <a:pathLst>
                  <a:path w="9673824" h="4693230">
                    <a:moveTo>
                      <a:pt x="9581114" y="4693230"/>
                    </a:moveTo>
                    <a:lnTo>
                      <a:pt x="92710" y="4693230"/>
                    </a:lnTo>
                    <a:cubicBezTo>
                      <a:pt x="41910" y="4693230"/>
                      <a:pt x="0" y="4651320"/>
                      <a:pt x="0" y="460052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9579845" y="0"/>
                    </a:lnTo>
                    <a:cubicBezTo>
                      <a:pt x="9630645" y="0"/>
                      <a:pt x="9672555" y="41910"/>
                      <a:pt x="9672555" y="92710"/>
                    </a:cubicBezTo>
                    <a:lnTo>
                      <a:pt x="9672555" y="4599250"/>
                    </a:lnTo>
                    <a:cubicBezTo>
                      <a:pt x="9673824" y="4651320"/>
                      <a:pt x="9631914" y="4693230"/>
                      <a:pt x="9581114" y="469323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9737325" cy="4756731"/>
              </a:xfrm>
              <a:custGeom>
                <a:avLst/>
                <a:gdLst/>
                <a:ahLst/>
                <a:cxnLst/>
                <a:rect l="l" t="t" r="r" b="b"/>
                <a:pathLst>
                  <a:path w="9737325" h="4756731">
                    <a:moveTo>
                      <a:pt x="9612864" y="59690"/>
                    </a:moveTo>
                    <a:cubicBezTo>
                      <a:pt x="9648424" y="59690"/>
                      <a:pt x="9677635" y="88900"/>
                      <a:pt x="9677635" y="124460"/>
                    </a:cubicBezTo>
                    <a:lnTo>
                      <a:pt x="9677635" y="4632270"/>
                    </a:lnTo>
                    <a:cubicBezTo>
                      <a:pt x="9677635" y="4667831"/>
                      <a:pt x="9648424" y="4697040"/>
                      <a:pt x="9612864" y="4697040"/>
                    </a:cubicBezTo>
                    <a:lnTo>
                      <a:pt x="124460" y="4697040"/>
                    </a:lnTo>
                    <a:cubicBezTo>
                      <a:pt x="88900" y="4697040"/>
                      <a:pt x="59690" y="4667831"/>
                      <a:pt x="59690" y="463227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612864" y="59690"/>
                    </a:lnTo>
                    <a:moveTo>
                      <a:pt x="961286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4632270"/>
                    </a:lnTo>
                    <a:cubicBezTo>
                      <a:pt x="0" y="4700850"/>
                      <a:pt x="55880" y="4756731"/>
                      <a:pt x="124460" y="4756731"/>
                    </a:cubicBezTo>
                    <a:lnTo>
                      <a:pt x="9612864" y="4756731"/>
                    </a:lnTo>
                    <a:cubicBezTo>
                      <a:pt x="9681445" y="4756731"/>
                      <a:pt x="9737325" y="4700850"/>
                      <a:pt x="9737325" y="4632270"/>
                    </a:cubicBezTo>
                    <a:lnTo>
                      <a:pt x="9737325" y="124460"/>
                    </a:lnTo>
                    <a:cubicBezTo>
                      <a:pt x="9737325" y="55880"/>
                      <a:pt x="9681445" y="0"/>
                      <a:pt x="9612864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21" name="TextBox 21"/>
          <p:cNvSpPr txBox="1"/>
          <p:nvPr/>
        </p:nvSpPr>
        <p:spPr>
          <a:xfrm>
            <a:off x="10987901" y="4036442"/>
            <a:ext cx="4915561" cy="2757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6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Placez le meilleur argument ici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28796" y="3937476"/>
            <a:ext cx="5475459" cy="248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79"/>
              </a:lnSpc>
            </a:pPr>
            <a:r>
              <a:rPr lang="en-US" sz="8799" b="1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Meilleur argument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28700" y="1629538"/>
            <a:ext cx="7986557" cy="1200762"/>
            <a:chOff x="0" y="0"/>
            <a:chExt cx="8733103" cy="1313003"/>
          </a:xfrm>
        </p:grpSpPr>
        <p:sp>
          <p:nvSpPr>
            <p:cNvPr id="24" name="Freeform 24"/>
            <p:cNvSpPr/>
            <p:nvPr/>
          </p:nvSpPr>
          <p:spPr>
            <a:xfrm>
              <a:off x="31750" y="31750"/>
              <a:ext cx="8669603" cy="1249503"/>
            </a:xfrm>
            <a:custGeom>
              <a:avLst/>
              <a:gdLst/>
              <a:ahLst/>
              <a:cxnLst/>
              <a:rect l="l" t="t" r="r" b="b"/>
              <a:pathLst>
                <a:path w="8669603" h="1249503">
                  <a:moveTo>
                    <a:pt x="8576893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75622" y="0"/>
                  </a:lnTo>
                  <a:cubicBezTo>
                    <a:pt x="8626422" y="0"/>
                    <a:pt x="8668333" y="41910"/>
                    <a:pt x="8668333" y="92710"/>
                  </a:cubicBezTo>
                  <a:lnTo>
                    <a:pt x="8668333" y="1155523"/>
                  </a:lnTo>
                  <a:cubicBezTo>
                    <a:pt x="8669603" y="1207593"/>
                    <a:pt x="8627693" y="1249503"/>
                    <a:pt x="8576893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8733103" cy="1313003"/>
            </a:xfrm>
            <a:custGeom>
              <a:avLst/>
              <a:gdLst/>
              <a:ahLst/>
              <a:cxnLst/>
              <a:rect l="l" t="t" r="r" b="b"/>
              <a:pathLst>
                <a:path w="8733103" h="1313003">
                  <a:moveTo>
                    <a:pt x="8608643" y="59690"/>
                  </a:moveTo>
                  <a:cubicBezTo>
                    <a:pt x="8644203" y="59690"/>
                    <a:pt x="8673412" y="88900"/>
                    <a:pt x="8673412" y="124460"/>
                  </a:cubicBezTo>
                  <a:lnTo>
                    <a:pt x="8673412" y="1188543"/>
                  </a:lnTo>
                  <a:cubicBezTo>
                    <a:pt x="8673412" y="1224103"/>
                    <a:pt x="8644203" y="1253313"/>
                    <a:pt x="8608643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608643" y="59690"/>
                  </a:lnTo>
                  <a:moveTo>
                    <a:pt x="860864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8608643" y="1313003"/>
                  </a:lnTo>
                  <a:cubicBezTo>
                    <a:pt x="8677222" y="1313003"/>
                    <a:pt x="8733103" y="1257123"/>
                    <a:pt x="8733103" y="1188543"/>
                  </a:cubicBezTo>
                  <a:lnTo>
                    <a:pt x="8733103" y="124460"/>
                  </a:lnTo>
                  <a:cubicBezTo>
                    <a:pt x="8733103" y="55880"/>
                    <a:pt x="8677222" y="0"/>
                    <a:pt x="860864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928796" y="1958734"/>
            <a:ext cx="5020350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Nom de joueur</a:t>
            </a:r>
          </a:p>
        </p:txBody>
      </p:sp>
      <p:sp>
        <p:nvSpPr>
          <p:cNvPr id="27" name="Freeform 27"/>
          <p:cNvSpPr/>
          <p:nvPr/>
        </p:nvSpPr>
        <p:spPr>
          <a:xfrm>
            <a:off x="8088450" y="1934843"/>
            <a:ext cx="590151" cy="590151"/>
          </a:xfrm>
          <a:custGeom>
            <a:avLst/>
            <a:gdLst/>
            <a:ahLst/>
            <a:cxnLst/>
            <a:rect l="l" t="t" r="r" b="b"/>
            <a:pathLst>
              <a:path w="590151" h="590151">
                <a:moveTo>
                  <a:pt x="0" y="0"/>
                </a:moveTo>
                <a:lnTo>
                  <a:pt x="590151" y="0"/>
                </a:lnTo>
                <a:lnTo>
                  <a:pt x="590151" y="590152"/>
                </a:lnTo>
                <a:lnTo>
                  <a:pt x="0" y="590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41228" y="135250"/>
            <a:ext cx="5104149" cy="510414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32064" y="1629538"/>
            <a:ext cx="7627236" cy="7628762"/>
            <a:chOff x="0" y="0"/>
            <a:chExt cx="6348730" cy="6350000"/>
          </a:xfrm>
        </p:grpSpPr>
        <p:sp>
          <p:nvSpPr>
            <p:cNvPr id="5" name="Freeform 5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4F4F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3169599"/>
            <a:ext cx="7986557" cy="3901472"/>
            <a:chOff x="0" y="0"/>
            <a:chExt cx="9737324" cy="4756730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9673824" cy="4693230"/>
            </a:xfrm>
            <a:custGeom>
              <a:avLst/>
              <a:gdLst/>
              <a:ahLst/>
              <a:cxnLst/>
              <a:rect l="l" t="t" r="r" b="b"/>
              <a:pathLst>
                <a:path w="9673824" h="4693230">
                  <a:moveTo>
                    <a:pt x="9581114" y="4693230"/>
                  </a:moveTo>
                  <a:lnTo>
                    <a:pt x="92710" y="4693230"/>
                  </a:lnTo>
                  <a:cubicBezTo>
                    <a:pt x="41910" y="4693230"/>
                    <a:pt x="0" y="4651320"/>
                    <a:pt x="0" y="460052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9579845" y="0"/>
                  </a:lnTo>
                  <a:cubicBezTo>
                    <a:pt x="9630645" y="0"/>
                    <a:pt x="9672555" y="41910"/>
                    <a:pt x="9672555" y="92710"/>
                  </a:cubicBezTo>
                  <a:lnTo>
                    <a:pt x="9672555" y="4599250"/>
                  </a:lnTo>
                  <a:cubicBezTo>
                    <a:pt x="9673824" y="4651320"/>
                    <a:pt x="9631914" y="4693230"/>
                    <a:pt x="9581114" y="46932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9737325" cy="4756731"/>
            </a:xfrm>
            <a:custGeom>
              <a:avLst/>
              <a:gdLst/>
              <a:ahLst/>
              <a:cxnLst/>
              <a:rect l="l" t="t" r="r" b="b"/>
              <a:pathLst>
                <a:path w="9737325" h="4756731">
                  <a:moveTo>
                    <a:pt x="9612864" y="59690"/>
                  </a:moveTo>
                  <a:cubicBezTo>
                    <a:pt x="9648424" y="59690"/>
                    <a:pt x="9677635" y="88900"/>
                    <a:pt x="9677635" y="124460"/>
                  </a:cubicBezTo>
                  <a:lnTo>
                    <a:pt x="9677635" y="4632270"/>
                  </a:lnTo>
                  <a:cubicBezTo>
                    <a:pt x="9677635" y="4667831"/>
                    <a:pt x="9648424" y="4697040"/>
                    <a:pt x="9612864" y="4697040"/>
                  </a:cubicBezTo>
                  <a:lnTo>
                    <a:pt x="124460" y="4697040"/>
                  </a:lnTo>
                  <a:cubicBezTo>
                    <a:pt x="88900" y="4697040"/>
                    <a:pt x="59690" y="4667831"/>
                    <a:pt x="59690" y="463227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9612864" y="59690"/>
                  </a:lnTo>
                  <a:moveTo>
                    <a:pt x="96128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632270"/>
                  </a:lnTo>
                  <a:cubicBezTo>
                    <a:pt x="0" y="4700850"/>
                    <a:pt x="55880" y="4756731"/>
                    <a:pt x="124460" y="4756731"/>
                  </a:cubicBezTo>
                  <a:lnTo>
                    <a:pt x="9612864" y="4756731"/>
                  </a:lnTo>
                  <a:cubicBezTo>
                    <a:pt x="9681445" y="4756731"/>
                    <a:pt x="9737325" y="4700850"/>
                    <a:pt x="9737325" y="4632270"/>
                  </a:cubicBezTo>
                  <a:lnTo>
                    <a:pt x="9737325" y="124460"/>
                  </a:lnTo>
                  <a:cubicBezTo>
                    <a:pt x="9737325" y="55880"/>
                    <a:pt x="9681445" y="0"/>
                    <a:pt x="961286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8700" y="3169599"/>
            <a:ext cx="8268780" cy="4225056"/>
            <a:chOff x="0" y="0"/>
            <a:chExt cx="11025040" cy="5633408"/>
          </a:xfrm>
        </p:grpSpPr>
        <p:grpSp>
          <p:nvGrpSpPr>
            <p:cNvPr id="13" name="Group 13"/>
            <p:cNvGrpSpPr/>
            <p:nvPr/>
          </p:nvGrpSpPr>
          <p:grpSpPr>
            <a:xfrm>
              <a:off x="376297" y="431445"/>
              <a:ext cx="10648742" cy="5201962"/>
              <a:chOff x="0" y="0"/>
              <a:chExt cx="9737324" cy="475673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9673824" cy="4693230"/>
              </a:xfrm>
              <a:custGeom>
                <a:avLst/>
                <a:gdLst/>
                <a:ahLst/>
                <a:cxnLst/>
                <a:rect l="l" t="t" r="r" b="b"/>
                <a:pathLst>
                  <a:path w="9673824" h="4693230">
                    <a:moveTo>
                      <a:pt x="9581114" y="4693230"/>
                    </a:moveTo>
                    <a:lnTo>
                      <a:pt x="92710" y="4693230"/>
                    </a:lnTo>
                    <a:cubicBezTo>
                      <a:pt x="41910" y="4693230"/>
                      <a:pt x="0" y="4651320"/>
                      <a:pt x="0" y="460052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9579845" y="0"/>
                    </a:lnTo>
                    <a:cubicBezTo>
                      <a:pt x="9630645" y="0"/>
                      <a:pt x="9672555" y="41910"/>
                      <a:pt x="9672555" y="92710"/>
                    </a:cubicBezTo>
                    <a:lnTo>
                      <a:pt x="9672555" y="4599250"/>
                    </a:lnTo>
                    <a:cubicBezTo>
                      <a:pt x="9673824" y="4651320"/>
                      <a:pt x="9631914" y="4693230"/>
                      <a:pt x="9581114" y="469323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9737325" cy="4756731"/>
              </a:xfrm>
              <a:custGeom>
                <a:avLst/>
                <a:gdLst/>
                <a:ahLst/>
                <a:cxnLst/>
                <a:rect l="l" t="t" r="r" b="b"/>
                <a:pathLst>
                  <a:path w="9737325" h="4756731">
                    <a:moveTo>
                      <a:pt x="9612864" y="59690"/>
                    </a:moveTo>
                    <a:cubicBezTo>
                      <a:pt x="9648424" y="59690"/>
                      <a:pt x="9677635" y="88900"/>
                      <a:pt x="9677635" y="124460"/>
                    </a:cubicBezTo>
                    <a:lnTo>
                      <a:pt x="9677635" y="4632270"/>
                    </a:lnTo>
                    <a:cubicBezTo>
                      <a:pt x="9677635" y="4667831"/>
                      <a:pt x="9648424" y="4697040"/>
                      <a:pt x="9612864" y="4697040"/>
                    </a:cubicBezTo>
                    <a:lnTo>
                      <a:pt x="124460" y="4697040"/>
                    </a:lnTo>
                    <a:cubicBezTo>
                      <a:pt x="88900" y="4697040"/>
                      <a:pt x="59690" y="4667831"/>
                      <a:pt x="59690" y="463227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612864" y="59690"/>
                    </a:lnTo>
                    <a:moveTo>
                      <a:pt x="961286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4632270"/>
                    </a:lnTo>
                    <a:cubicBezTo>
                      <a:pt x="0" y="4700850"/>
                      <a:pt x="55880" y="4756731"/>
                      <a:pt x="124460" y="4756731"/>
                    </a:cubicBezTo>
                    <a:lnTo>
                      <a:pt x="9612864" y="4756731"/>
                    </a:lnTo>
                    <a:cubicBezTo>
                      <a:pt x="9681445" y="4756731"/>
                      <a:pt x="9737325" y="4700850"/>
                      <a:pt x="9737325" y="4632270"/>
                    </a:cubicBezTo>
                    <a:lnTo>
                      <a:pt x="9737325" y="124460"/>
                    </a:lnTo>
                    <a:cubicBezTo>
                      <a:pt x="9737325" y="55880"/>
                      <a:pt x="9681445" y="0"/>
                      <a:pt x="9612864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0648742" cy="5201962"/>
              <a:chOff x="0" y="0"/>
              <a:chExt cx="9737324" cy="475673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1750" y="31750"/>
                <a:ext cx="9673824" cy="4693230"/>
              </a:xfrm>
              <a:custGeom>
                <a:avLst/>
                <a:gdLst/>
                <a:ahLst/>
                <a:cxnLst/>
                <a:rect l="l" t="t" r="r" b="b"/>
                <a:pathLst>
                  <a:path w="9673824" h="4693230">
                    <a:moveTo>
                      <a:pt x="9581114" y="4693230"/>
                    </a:moveTo>
                    <a:lnTo>
                      <a:pt x="92710" y="4693230"/>
                    </a:lnTo>
                    <a:cubicBezTo>
                      <a:pt x="41910" y="4693230"/>
                      <a:pt x="0" y="4651320"/>
                      <a:pt x="0" y="460052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9579845" y="0"/>
                    </a:lnTo>
                    <a:cubicBezTo>
                      <a:pt x="9630645" y="0"/>
                      <a:pt x="9672555" y="41910"/>
                      <a:pt x="9672555" y="92710"/>
                    </a:cubicBezTo>
                    <a:lnTo>
                      <a:pt x="9672555" y="4599250"/>
                    </a:lnTo>
                    <a:cubicBezTo>
                      <a:pt x="9673824" y="4651320"/>
                      <a:pt x="9631914" y="4693230"/>
                      <a:pt x="9581114" y="469323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9737325" cy="4756731"/>
              </a:xfrm>
              <a:custGeom>
                <a:avLst/>
                <a:gdLst/>
                <a:ahLst/>
                <a:cxnLst/>
                <a:rect l="l" t="t" r="r" b="b"/>
                <a:pathLst>
                  <a:path w="9737325" h="4756731">
                    <a:moveTo>
                      <a:pt x="9612864" y="59690"/>
                    </a:moveTo>
                    <a:cubicBezTo>
                      <a:pt x="9648424" y="59690"/>
                      <a:pt x="9677635" y="88900"/>
                      <a:pt x="9677635" y="124460"/>
                    </a:cubicBezTo>
                    <a:lnTo>
                      <a:pt x="9677635" y="4632270"/>
                    </a:lnTo>
                    <a:cubicBezTo>
                      <a:pt x="9677635" y="4667831"/>
                      <a:pt x="9648424" y="4697040"/>
                      <a:pt x="9612864" y="4697040"/>
                    </a:cubicBezTo>
                    <a:lnTo>
                      <a:pt x="124460" y="4697040"/>
                    </a:lnTo>
                    <a:cubicBezTo>
                      <a:pt x="88900" y="4697040"/>
                      <a:pt x="59690" y="4667831"/>
                      <a:pt x="59690" y="463227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612864" y="59690"/>
                    </a:lnTo>
                    <a:moveTo>
                      <a:pt x="961286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4632270"/>
                    </a:lnTo>
                    <a:cubicBezTo>
                      <a:pt x="0" y="4700850"/>
                      <a:pt x="55880" y="4756731"/>
                      <a:pt x="124460" y="4756731"/>
                    </a:cubicBezTo>
                    <a:lnTo>
                      <a:pt x="9612864" y="4756731"/>
                    </a:lnTo>
                    <a:cubicBezTo>
                      <a:pt x="9681445" y="4756731"/>
                      <a:pt x="9737325" y="4700850"/>
                      <a:pt x="9737325" y="4632270"/>
                    </a:cubicBezTo>
                    <a:lnTo>
                      <a:pt x="9737325" y="124460"/>
                    </a:lnTo>
                    <a:cubicBezTo>
                      <a:pt x="9737325" y="55880"/>
                      <a:pt x="9681445" y="0"/>
                      <a:pt x="9612864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19" name="TextBox 19"/>
          <p:cNvSpPr txBox="1"/>
          <p:nvPr/>
        </p:nvSpPr>
        <p:spPr>
          <a:xfrm>
            <a:off x="10987901" y="3574479"/>
            <a:ext cx="4915561" cy="3681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6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L'argument du meilleur débatteur va ici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28796" y="4077018"/>
            <a:ext cx="5475459" cy="2194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07"/>
              </a:lnSpc>
            </a:pPr>
            <a:r>
              <a:rPr lang="en-US" sz="7824" b="1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Meilleur débatteur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28700" y="1629538"/>
            <a:ext cx="7986557" cy="1200762"/>
            <a:chOff x="0" y="0"/>
            <a:chExt cx="8733103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8669603" cy="1249503"/>
            </a:xfrm>
            <a:custGeom>
              <a:avLst/>
              <a:gdLst/>
              <a:ahLst/>
              <a:cxnLst/>
              <a:rect l="l" t="t" r="r" b="b"/>
              <a:pathLst>
                <a:path w="8669603" h="1249503">
                  <a:moveTo>
                    <a:pt x="8576893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75622" y="0"/>
                  </a:lnTo>
                  <a:cubicBezTo>
                    <a:pt x="8626422" y="0"/>
                    <a:pt x="8668333" y="41910"/>
                    <a:pt x="8668333" y="92710"/>
                  </a:cubicBezTo>
                  <a:lnTo>
                    <a:pt x="8668333" y="1155523"/>
                  </a:lnTo>
                  <a:cubicBezTo>
                    <a:pt x="8669603" y="1207593"/>
                    <a:pt x="8627693" y="1249503"/>
                    <a:pt x="8576893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8733103" cy="1313003"/>
            </a:xfrm>
            <a:custGeom>
              <a:avLst/>
              <a:gdLst/>
              <a:ahLst/>
              <a:cxnLst/>
              <a:rect l="l" t="t" r="r" b="b"/>
              <a:pathLst>
                <a:path w="8733103" h="1313003">
                  <a:moveTo>
                    <a:pt x="8608643" y="59690"/>
                  </a:moveTo>
                  <a:cubicBezTo>
                    <a:pt x="8644203" y="59690"/>
                    <a:pt x="8673412" y="88900"/>
                    <a:pt x="8673412" y="124460"/>
                  </a:cubicBezTo>
                  <a:lnTo>
                    <a:pt x="8673412" y="1188543"/>
                  </a:lnTo>
                  <a:cubicBezTo>
                    <a:pt x="8673412" y="1224103"/>
                    <a:pt x="8644203" y="1253313"/>
                    <a:pt x="8608643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608643" y="59690"/>
                  </a:lnTo>
                  <a:moveTo>
                    <a:pt x="860864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8608643" y="1313003"/>
                  </a:lnTo>
                  <a:cubicBezTo>
                    <a:pt x="8677222" y="1313003"/>
                    <a:pt x="8733103" y="1257123"/>
                    <a:pt x="8733103" y="1188543"/>
                  </a:cubicBezTo>
                  <a:lnTo>
                    <a:pt x="8733103" y="124460"/>
                  </a:lnTo>
                  <a:cubicBezTo>
                    <a:pt x="8733103" y="55880"/>
                    <a:pt x="8677222" y="0"/>
                    <a:pt x="860864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928796" y="1958734"/>
            <a:ext cx="5020350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Nom de joueur</a:t>
            </a:r>
          </a:p>
        </p:txBody>
      </p:sp>
      <p:sp>
        <p:nvSpPr>
          <p:cNvPr id="25" name="Freeform 25"/>
          <p:cNvSpPr/>
          <p:nvPr/>
        </p:nvSpPr>
        <p:spPr>
          <a:xfrm>
            <a:off x="8088450" y="1934843"/>
            <a:ext cx="590151" cy="590151"/>
          </a:xfrm>
          <a:custGeom>
            <a:avLst/>
            <a:gdLst/>
            <a:ahLst/>
            <a:cxnLst/>
            <a:rect l="l" t="t" r="r" b="b"/>
            <a:pathLst>
              <a:path w="590151" h="590151">
                <a:moveTo>
                  <a:pt x="0" y="0"/>
                </a:moveTo>
                <a:lnTo>
                  <a:pt x="590151" y="0"/>
                </a:lnTo>
                <a:lnTo>
                  <a:pt x="590151" y="590152"/>
                </a:lnTo>
                <a:lnTo>
                  <a:pt x="0" y="590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5304201" y="7523421"/>
            <a:ext cx="5974263" cy="2487466"/>
          </a:xfrm>
          <a:custGeom>
            <a:avLst/>
            <a:gdLst/>
            <a:ahLst/>
            <a:cxnLst/>
            <a:rect l="l" t="t" r="r" b="b"/>
            <a:pathLst>
              <a:path w="5974263" h="2487466">
                <a:moveTo>
                  <a:pt x="0" y="0"/>
                </a:moveTo>
                <a:lnTo>
                  <a:pt x="5974264" y="0"/>
                </a:lnTo>
                <a:lnTo>
                  <a:pt x="5974264" y="2487466"/>
                </a:lnTo>
                <a:lnTo>
                  <a:pt x="0" y="24874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38087" y="8468784"/>
            <a:ext cx="5657850" cy="56578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06896" y="2769285"/>
            <a:ext cx="15674207" cy="5460169"/>
            <a:chOff x="0" y="0"/>
            <a:chExt cx="20898943" cy="7280226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617142" y="479729"/>
              <a:ext cx="20281801" cy="6800497"/>
              <a:chOff x="0" y="0"/>
              <a:chExt cx="1893824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8" name="Freeform 8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20281801" cy="6800497"/>
              <a:chOff x="0" y="0"/>
              <a:chExt cx="1893824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13" name="Freeform 13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15" name="Freeform 15"/>
          <p:cNvSpPr/>
          <p:nvPr/>
        </p:nvSpPr>
        <p:spPr>
          <a:xfrm>
            <a:off x="13168327" y="-120216"/>
            <a:ext cx="3586158" cy="3475313"/>
          </a:xfrm>
          <a:custGeom>
            <a:avLst/>
            <a:gdLst/>
            <a:ahLst/>
            <a:cxnLst/>
            <a:rect l="l" t="t" r="r" b="b"/>
            <a:pathLst>
              <a:path w="3586158" h="3475313">
                <a:moveTo>
                  <a:pt x="0" y="0"/>
                </a:moveTo>
                <a:lnTo>
                  <a:pt x="3586158" y="0"/>
                </a:lnTo>
                <a:lnTo>
                  <a:pt x="3586158" y="3475313"/>
                </a:lnTo>
                <a:lnTo>
                  <a:pt x="0" y="3475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886305" y="4041895"/>
            <a:ext cx="14052533" cy="3035832"/>
            <a:chOff x="0" y="0"/>
            <a:chExt cx="18736711" cy="404777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266700"/>
              <a:ext cx="18736711" cy="2659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00"/>
                </a:lnSpc>
              </a:pPr>
              <a:r>
                <a:rPr lang="en-US" sz="14400" b="1">
                  <a:solidFill>
                    <a:srgbClr val="000000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Merci !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934985" y="3296995"/>
              <a:ext cx="10866741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Jusqu'à notre prochain débat futile !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287944"/>
            <a:ext cx="5475459" cy="4628650"/>
            <a:chOff x="0" y="0"/>
            <a:chExt cx="7300612" cy="6171534"/>
          </a:xfrm>
        </p:grpSpPr>
        <p:sp>
          <p:nvSpPr>
            <p:cNvPr id="3" name="TextBox 3"/>
            <p:cNvSpPr txBox="1"/>
            <p:nvPr/>
          </p:nvSpPr>
          <p:spPr>
            <a:xfrm>
              <a:off x="0" y="586740"/>
              <a:ext cx="7300612" cy="3928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99"/>
                </a:lnSpc>
              </a:pPr>
              <a:r>
                <a:rPr lang="en-US" sz="6999" b="1">
                  <a:solidFill>
                    <a:srgbClr val="000000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Page de ressources</a:t>
              </a:r>
            </a:p>
            <a:p>
              <a:pPr algn="l">
                <a:lnSpc>
                  <a:spcPts val="7699"/>
                </a:lnSpc>
              </a:pPr>
              <a:r>
                <a:rPr lang="en-US" sz="6999" b="1">
                  <a:solidFill>
                    <a:srgbClr val="000000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de jeu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746507"/>
              <a:ext cx="7300612" cy="346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45"/>
                </a:lnSpc>
              </a:pPr>
              <a:r>
                <a:rPr lang="en-US" sz="165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Utilisez ces icônes dans votre jeu. Amusez-vous bien !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843090" y="2307742"/>
            <a:ext cx="4416210" cy="1480757"/>
            <a:chOff x="0" y="0"/>
            <a:chExt cx="18938240" cy="6350000"/>
          </a:xfrm>
        </p:grpSpPr>
        <p:sp>
          <p:nvSpPr>
            <p:cNvPr id="6" name="Freeform 6"/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l="l" t="t" r="r" b="b"/>
              <a:pathLst>
                <a:path w="18882360" h="91821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F4F4F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7940" y="944880"/>
              <a:ext cx="18882360" cy="5377180"/>
            </a:xfrm>
            <a:custGeom>
              <a:avLst/>
              <a:gdLst/>
              <a:ahLst/>
              <a:cxnLst/>
              <a:rect l="l" t="t" r="r" b="b"/>
              <a:pathLst>
                <a:path w="18882360" h="537718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8" name="Freeform 8"/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l="l" t="t" r="r" b="b"/>
              <a:pathLst>
                <a:path w="1515110" h="36830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l="l" t="t" r="r" b="b"/>
              <a:pathLst>
                <a:path w="18939511" h="6350000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46454B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843090" y="942918"/>
            <a:ext cx="4416210" cy="1138903"/>
            <a:chOff x="0" y="0"/>
            <a:chExt cx="12311380" cy="3175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311380" cy="3175000"/>
            </a:xfrm>
            <a:custGeom>
              <a:avLst/>
              <a:gdLst/>
              <a:ahLst/>
              <a:cxnLst/>
              <a:rect l="l" t="t" r="r" b="b"/>
              <a:pathLst>
                <a:path w="12311380" h="3175000">
                  <a:moveTo>
                    <a:pt x="12311380" y="414020"/>
                  </a:moveTo>
                  <a:lnTo>
                    <a:pt x="12311380" y="2760980"/>
                  </a:lnTo>
                  <a:cubicBezTo>
                    <a:pt x="12311380" y="2989580"/>
                    <a:pt x="12124690" y="3175000"/>
                    <a:pt x="11897361" y="3175000"/>
                  </a:cubicBezTo>
                  <a:lnTo>
                    <a:pt x="414020" y="3175000"/>
                  </a:lnTo>
                  <a:cubicBezTo>
                    <a:pt x="185420" y="3175000"/>
                    <a:pt x="0" y="2989580"/>
                    <a:pt x="0" y="2762250"/>
                  </a:cubicBezTo>
                  <a:lnTo>
                    <a:pt x="0" y="414020"/>
                  </a:lnTo>
                  <a:cubicBezTo>
                    <a:pt x="0" y="185420"/>
                    <a:pt x="185420" y="0"/>
                    <a:pt x="414020" y="0"/>
                  </a:cubicBezTo>
                  <a:lnTo>
                    <a:pt x="11897360" y="0"/>
                  </a:lnTo>
                  <a:cubicBezTo>
                    <a:pt x="12125960" y="0"/>
                    <a:pt x="12311380" y="185420"/>
                    <a:pt x="12311380" y="414020"/>
                  </a:cubicBezTo>
                  <a:close/>
                </a:path>
              </a:pathLst>
            </a:custGeom>
            <a:solidFill>
              <a:srgbClr val="46454B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860" y="548640"/>
              <a:ext cx="12265660" cy="2603500"/>
            </a:xfrm>
            <a:custGeom>
              <a:avLst/>
              <a:gdLst/>
              <a:ahLst/>
              <a:cxnLst/>
              <a:rect l="l" t="t" r="r" b="b"/>
              <a:pathLst>
                <a:path w="12265660" h="2603500">
                  <a:moveTo>
                    <a:pt x="12265660" y="2212340"/>
                  </a:moveTo>
                  <a:cubicBezTo>
                    <a:pt x="12265660" y="2428240"/>
                    <a:pt x="12090400" y="2603500"/>
                    <a:pt x="11874500" y="2603500"/>
                  </a:cubicBezTo>
                  <a:lnTo>
                    <a:pt x="391160" y="2603500"/>
                  </a:lnTo>
                  <a:cubicBezTo>
                    <a:pt x="175260" y="2603500"/>
                    <a:pt x="0" y="2428240"/>
                    <a:pt x="0" y="2212340"/>
                  </a:cubicBezTo>
                  <a:lnTo>
                    <a:pt x="0" y="0"/>
                  </a:lnTo>
                  <a:lnTo>
                    <a:pt x="12265660" y="0"/>
                  </a:lnTo>
                  <a:lnTo>
                    <a:pt x="12265660" y="22123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13" name="Freeform 13"/>
            <p:cNvSpPr/>
            <p:nvPr/>
          </p:nvSpPr>
          <p:spPr>
            <a:xfrm>
              <a:off x="22860" y="22860"/>
              <a:ext cx="12265660" cy="502920"/>
            </a:xfrm>
            <a:custGeom>
              <a:avLst/>
              <a:gdLst/>
              <a:ahLst/>
              <a:cxnLst/>
              <a:rect l="l" t="t" r="r" b="b"/>
              <a:pathLst>
                <a:path w="12265660" h="502920">
                  <a:moveTo>
                    <a:pt x="11874500" y="0"/>
                  </a:moveTo>
                  <a:lnTo>
                    <a:pt x="391160" y="0"/>
                  </a:lnTo>
                  <a:cubicBezTo>
                    <a:pt x="175260" y="0"/>
                    <a:pt x="0" y="175260"/>
                    <a:pt x="0" y="391160"/>
                  </a:cubicBezTo>
                  <a:lnTo>
                    <a:pt x="0" y="502920"/>
                  </a:lnTo>
                  <a:lnTo>
                    <a:pt x="12265660" y="502920"/>
                  </a:lnTo>
                  <a:lnTo>
                    <a:pt x="12265660" y="391160"/>
                  </a:lnTo>
                  <a:cubicBezTo>
                    <a:pt x="12265660" y="175260"/>
                    <a:pt x="12090400" y="0"/>
                    <a:pt x="11874500" y="0"/>
                  </a:cubicBezTo>
                  <a:close/>
                  <a:moveTo>
                    <a:pt x="560070" y="361950"/>
                  </a:moveTo>
                  <a:cubicBezTo>
                    <a:pt x="560070" y="368300"/>
                    <a:pt x="554990" y="373380"/>
                    <a:pt x="548640" y="373380"/>
                  </a:cubicBezTo>
                  <a:lnTo>
                    <a:pt x="321310" y="373380"/>
                  </a:lnTo>
                  <a:cubicBezTo>
                    <a:pt x="314960" y="373380"/>
                    <a:pt x="309880" y="368300"/>
                    <a:pt x="309880" y="361950"/>
                  </a:cubicBezTo>
                  <a:lnTo>
                    <a:pt x="309880" y="135890"/>
                  </a:lnTo>
                  <a:cubicBezTo>
                    <a:pt x="309880" y="129540"/>
                    <a:pt x="314960" y="124460"/>
                    <a:pt x="321310" y="124460"/>
                  </a:cubicBezTo>
                  <a:lnTo>
                    <a:pt x="548640" y="124460"/>
                  </a:lnTo>
                  <a:cubicBezTo>
                    <a:pt x="554990" y="124460"/>
                    <a:pt x="560070" y="129540"/>
                    <a:pt x="560070" y="135890"/>
                  </a:cubicBezTo>
                  <a:lnTo>
                    <a:pt x="560070" y="361950"/>
                  </a:lnTo>
                  <a:close/>
                  <a:moveTo>
                    <a:pt x="905510" y="361950"/>
                  </a:moveTo>
                  <a:cubicBezTo>
                    <a:pt x="905510" y="368300"/>
                    <a:pt x="900430" y="373380"/>
                    <a:pt x="894080" y="373380"/>
                  </a:cubicBezTo>
                  <a:lnTo>
                    <a:pt x="666750" y="373380"/>
                  </a:lnTo>
                  <a:cubicBezTo>
                    <a:pt x="660400" y="373380"/>
                    <a:pt x="655320" y="368300"/>
                    <a:pt x="655320" y="361950"/>
                  </a:cubicBezTo>
                  <a:lnTo>
                    <a:pt x="655320" y="135890"/>
                  </a:lnTo>
                  <a:cubicBezTo>
                    <a:pt x="655320" y="129540"/>
                    <a:pt x="660400" y="124460"/>
                    <a:pt x="666750" y="124460"/>
                  </a:cubicBezTo>
                  <a:lnTo>
                    <a:pt x="894080" y="124460"/>
                  </a:lnTo>
                  <a:cubicBezTo>
                    <a:pt x="900430" y="124460"/>
                    <a:pt x="905510" y="129540"/>
                    <a:pt x="905510" y="135890"/>
                  </a:cubicBezTo>
                  <a:lnTo>
                    <a:pt x="905510" y="361950"/>
                  </a:lnTo>
                  <a:close/>
                  <a:moveTo>
                    <a:pt x="1250950" y="361950"/>
                  </a:moveTo>
                  <a:cubicBezTo>
                    <a:pt x="1250950" y="368300"/>
                    <a:pt x="1245870" y="373380"/>
                    <a:pt x="1239520" y="373380"/>
                  </a:cubicBezTo>
                  <a:lnTo>
                    <a:pt x="1013460" y="373380"/>
                  </a:lnTo>
                  <a:cubicBezTo>
                    <a:pt x="1007110" y="373380"/>
                    <a:pt x="1002030" y="368300"/>
                    <a:pt x="1002030" y="361950"/>
                  </a:cubicBezTo>
                  <a:lnTo>
                    <a:pt x="1002030" y="135890"/>
                  </a:lnTo>
                  <a:cubicBezTo>
                    <a:pt x="1002030" y="129540"/>
                    <a:pt x="1007110" y="124460"/>
                    <a:pt x="1013460" y="124460"/>
                  </a:cubicBezTo>
                  <a:lnTo>
                    <a:pt x="1240790" y="124460"/>
                  </a:lnTo>
                  <a:cubicBezTo>
                    <a:pt x="1245870" y="124460"/>
                    <a:pt x="1250950" y="129540"/>
                    <a:pt x="1252220" y="135890"/>
                  </a:cubicBezTo>
                  <a:lnTo>
                    <a:pt x="1252220" y="361950"/>
                  </a:lnTo>
                  <a:close/>
                  <a:moveTo>
                    <a:pt x="11926570" y="228600"/>
                  </a:moveTo>
                  <a:lnTo>
                    <a:pt x="11866880" y="285750"/>
                  </a:lnTo>
                  <a:lnTo>
                    <a:pt x="11880850" y="367030"/>
                  </a:lnTo>
                  <a:cubicBezTo>
                    <a:pt x="11882120" y="370840"/>
                    <a:pt x="11879580" y="375920"/>
                    <a:pt x="11877040" y="377190"/>
                  </a:cubicBezTo>
                  <a:cubicBezTo>
                    <a:pt x="11874500" y="378460"/>
                    <a:pt x="11873230" y="379730"/>
                    <a:pt x="11870690" y="379730"/>
                  </a:cubicBezTo>
                  <a:cubicBezTo>
                    <a:pt x="11868150" y="379730"/>
                    <a:pt x="11868150" y="379730"/>
                    <a:pt x="11865610" y="378460"/>
                  </a:cubicBezTo>
                  <a:lnTo>
                    <a:pt x="11791950" y="340360"/>
                  </a:lnTo>
                  <a:lnTo>
                    <a:pt x="11718290" y="378460"/>
                  </a:lnTo>
                  <a:cubicBezTo>
                    <a:pt x="11714480" y="379730"/>
                    <a:pt x="11709400" y="379730"/>
                    <a:pt x="11706860" y="377190"/>
                  </a:cubicBezTo>
                  <a:cubicBezTo>
                    <a:pt x="11704320" y="374650"/>
                    <a:pt x="11701779" y="370840"/>
                    <a:pt x="11701779" y="367030"/>
                  </a:cubicBezTo>
                  <a:lnTo>
                    <a:pt x="11715749" y="285750"/>
                  </a:lnTo>
                  <a:lnTo>
                    <a:pt x="11656059" y="228600"/>
                  </a:lnTo>
                  <a:cubicBezTo>
                    <a:pt x="11653519" y="226060"/>
                    <a:pt x="11652249" y="220980"/>
                    <a:pt x="11653519" y="217170"/>
                  </a:cubicBezTo>
                  <a:cubicBezTo>
                    <a:pt x="11654788" y="213360"/>
                    <a:pt x="11657329" y="209550"/>
                    <a:pt x="11662409" y="209550"/>
                  </a:cubicBezTo>
                  <a:lnTo>
                    <a:pt x="11743689" y="196850"/>
                  </a:lnTo>
                  <a:lnTo>
                    <a:pt x="11779249" y="123190"/>
                  </a:lnTo>
                  <a:cubicBezTo>
                    <a:pt x="11783059" y="115570"/>
                    <a:pt x="11795759" y="115570"/>
                    <a:pt x="11799569" y="123190"/>
                  </a:cubicBezTo>
                  <a:lnTo>
                    <a:pt x="11836399" y="196850"/>
                  </a:lnTo>
                  <a:lnTo>
                    <a:pt x="11917679" y="209550"/>
                  </a:lnTo>
                  <a:cubicBezTo>
                    <a:pt x="11922760" y="209550"/>
                    <a:pt x="11925299" y="212090"/>
                    <a:pt x="11929110" y="217170"/>
                  </a:cubicBezTo>
                  <a:cubicBezTo>
                    <a:pt x="11930380" y="220980"/>
                    <a:pt x="11929110" y="224790"/>
                    <a:pt x="11926570" y="2286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55600" y="170180"/>
              <a:ext cx="11562079" cy="204470"/>
            </a:xfrm>
            <a:custGeom>
              <a:avLst/>
              <a:gdLst/>
              <a:ahLst/>
              <a:cxnLst/>
              <a:rect l="l" t="t" r="r" b="b"/>
              <a:pathLst>
                <a:path w="11562079" h="204470">
                  <a:moveTo>
                    <a:pt x="346710" y="0"/>
                  </a:moveTo>
                  <a:lnTo>
                    <a:pt x="346710" y="204470"/>
                  </a:lnTo>
                  <a:lnTo>
                    <a:pt x="551180" y="204470"/>
                  </a:lnTo>
                  <a:lnTo>
                    <a:pt x="551180" y="0"/>
                  </a:lnTo>
                  <a:lnTo>
                    <a:pt x="346710" y="0"/>
                  </a:lnTo>
                  <a:close/>
                  <a:moveTo>
                    <a:pt x="521970" y="165100"/>
                  </a:moveTo>
                  <a:cubicBezTo>
                    <a:pt x="521970" y="171450"/>
                    <a:pt x="516890" y="176530"/>
                    <a:pt x="510540" y="176530"/>
                  </a:cubicBezTo>
                  <a:lnTo>
                    <a:pt x="384810" y="176530"/>
                  </a:lnTo>
                  <a:cubicBezTo>
                    <a:pt x="378460" y="176530"/>
                    <a:pt x="373380" y="171450"/>
                    <a:pt x="373380" y="165100"/>
                  </a:cubicBezTo>
                  <a:lnTo>
                    <a:pt x="373380" y="39370"/>
                  </a:lnTo>
                  <a:cubicBezTo>
                    <a:pt x="373380" y="33020"/>
                    <a:pt x="378460" y="27940"/>
                    <a:pt x="384810" y="27940"/>
                  </a:cubicBezTo>
                  <a:lnTo>
                    <a:pt x="510540" y="27940"/>
                  </a:lnTo>
                  <a:cubicBezTo>
                    <a:pt x="516890" y="27940"/>
                    <a:pt x="521970" y="33020"/>
                    <a:pt x="521970" y="39370"/>
                  </a:cubicBezTo>
                  <a:lnTo>
                    <a:pt x="521970" y="165100"/>
                  </a:lnTo>
                  <a:close/>
                  <a:moveTo>
                    <a:pt x="396240" y="50800"/>
                  </a:moveTo>
                  <a:lnTo>
                    <a:pt x="499110" y="50800"/>
                  </a:lnTo>
                  <a:lnTo>
                    <a:pt x="499110" y="73660"/>
                  </a:lnTo>
                  <a:lnTo>
                    <a:pt x="396240" y="73660"/>
                  </a:lnTo>
                  <a:lnTo>
                    <a:pt x="396240" y="50800"/>
                  </a:lnTo>
                  <a:close/>
                  <a:moveTo>
                    <a:pt x="0" y="0"/>
                  </a:moveTo>
                  <a:lnTo>
                    <a:pt x="0" y="204470"/>
                  </a:lnTo>
                  <a:lnTo>
                    <a:pt x="204470" y="204470"/>
                  </a:lnTo>
                  <a:lnTo>
                    <a:pt x="204470" y="0"/>
                  </a:lnTo>
                  <a:lnTo>
                    <a:pt x="0" y="0"/>
                  </a:lnTo>
                  <a:close/>
                  <a:moveTo>
                    <a:pt x="170180" y="152400"/>
                  </a:moveTo>
                  <a:cubicBezTo>
                    <a:pt x="175260" y="157480"/>
                    <a:pt x="175260" y="163830"/>
                    <a:pt x="170180" y="167640"/>
                  </a:cubicBezTo>
                  <a:cubicBezTo>
                    <a:pt x="168910" y="168910"/>
                    <a:pt x="165100" y="170180"/>
                    <a:pt x="162560" y="170180"/>
                  </a:cubicBezTo>
                  <a:cubicBezTo>
                    <a:pt x="160020" y="170180"/>
                    <a:pt x="156210" y="168910"/>
                    <a:pt x="154940" y="167640"/>
                  </a:cubicBezTo>
                  <a:lnTo>
                    <a:pt x="102870" y="116840"/>
                  </a:lnTo>
                  <a:lnTo>
                    <a:pt x="52070" y="167640"/>
                  </a:lnTo>
                  <a:cubicBezTo>
                    <a:pt x="50800" y="168910"/>
                    <a:pt x="46990" y="170180"/>
                    <a:pt x="44450" y="170180"/>
                  </a:cubicBezTo>
                  <a:cubicBezTo>
                    <a:pt x="41910" y="170180"/>
                    <a:pt x="38100" y="168910"/>
                    <a:pt x="36830" y="167640"/>
                  </a:cubicBezTo>
                  <a:cubicBezTo>
                    <a:pt x="34290" y="163830"/>
                    <a:pt x="34290" y="156210"/>
                    <a:pt x="38100" y="152400"/>
                  </a:cubicBezTo>
                  <a:lnTo>
                    <a:pt x="90170" y="101600"/>
                  </a:lnTo>
                  <a:lnTo>
                    <a:pt x="38100" y="49530"/>
                  </a:lnTo>
                  <a:cubicBezTo>
                    <a:pt x="34290" y="45720"/>
                    <a:pt x="34290" y="38100"/>
                    <a:pt x="38100" y="34290"/>
                  </a:cubicBezTo>
                  <a:cubicBezTo>
                    <a:pt x="43180" y="30480"/>
                    <a:pt x="49530" y="30480"/>
                    <a:pt x="53340" y="34290"/>
                  </a:cubicBezTo>
                  <a:lnTo>
                    <a:pt x="105410" y="86360"/>
                  </a:lnTo>
                  <a:lnTo>
                    <a:pt x="156210" y="34290"/>
                  </a:lnTo>
                  <a:cubicBezTo>
                    <a:pt x="161290" y="30480"/>
                    <a:pt x="167640" y="30480"/>
                    <a:pt x="171450" y="34290"/>
                  </a:cubicBezTo>
                  <a:cubicBezTo>
                    <a:pt x="176530" y="39370"/>
                    <a:pt x="176530" y="45720"/>
                    <a:pt x="171450" y="49530"/>
                  </a:cubicBezTo>
                  <a:lnTo>
                    <a:pt x="120650" y="101600"/>
                  </a:lnTo>
                  <a:lnTo>
                    <a:pt x="170180" y="152400"/>
                  </a:lnTo>
                  <a:close/>
                  <a:moveTo>
                    <a:pt x="396240" y="95250"/>
                  </a:moveTo>
                  <a:lnTo>
                    <a:pt x="499110" y="95250"/>
                  </a:lnTo>
                  <a:lnTo>
                    <a:pt x="499110" y="153670"/>
                  </a:lnTo>
                  <a:lnTo>
                    <a:pt x="396240" y="153670"/>
                  </a:lnTo>
                  <a:lnTo>
                    <a:pt x="396240" y="95250"/>
                  </a:lnTo>
                  <a:close/>
                  <a:moveTo>
                    <a:pt x="11512550" y="127000"/>
                  </a:moveTo>
                  <a:cubicBezTo>
                    <a:pt x="11510010" y="129540"/>
                    <a:pt x="11508740" y="133350"/>
                    <a:pt x="11510010" y="137160"/>
                  </a:cubicBezTo>
                  <a:lnTo>
                    <a:pt x="11520170" y="201930"/>
                  </a:lnTo>
                  <a:lnTo>
                    <a:pt x="11463020" y="171450"/>
                  </a:lnTo>
                  <a:cubicBezTo>
                    <a:pt x="11460480" y="170180"/>
                    <a:pt x="11456670" y="170180"/>
                    <a:pt x="11452860" y="171450"/>
                  </a:cubicBezTo>
                  <a:lnTo>
                    <a:pt x="11395710" y="201930"/>
                  </a:lnTo>
                  <a:lnTo>
                    <a:pt x="11405870" y="137160"/>
                  </a:lnTo>
                  <a:cubicBezTo>
                    <a:pt x="11405870" y="133350"/>
                    <a:pt x="11405870" y="129540"/>
                    <a:pt x="11403330" y="127000"/>
                  </a:cubicBezTo>
                  <a:lnTo>
                    <a:pt x="11356339" y="81280"/>
                  </a:lnTo>
                  <a:lnTo>
                    <a:pt x="11421109" y="71120"/>
                  </a:lnTo>
                  <a:cubicBezTo>
                    <a:pt x="11424919" y="71120"/>
                    <a:pt x="11427459" y="68580"/>
                    <a:pt x="11429999" y="64770"/>
                  </a:cubicBezTo>
                  <a:lnTo>
                    <a:pt x="11459209" y="6350"/>
                  </a:lnTo>
                  <a:lnTo>
                    <a:pt x="11488419" y="64770"/>
                  </a:lnTo>
                  <a:cubicBezTo>
                    <a:pt x="11490959" y="67310"/>
                    <a:pt x="11493499" y="71120"/>
                    <a:pt x="11497309" y="71120"/>
                  </a:cubicBezTo>
                  <a:lnTo>
                    <a:pt x="11562079" y="81280"/>
                  </a:lnTo>
                  <a:lnTo>
                    <a:pt x="11512550" y="127000"/>
                  </a:lnTo>
                  <a:close/>
                  <a:moveTo>
                    <a:pt x="692150" y="0"/>
                  </a:moveTo>
                  <a:lnTo>
                    <a:pt x="692150" y="204470"/>
                  </a:lnTo>
                  <a:lnTo>
                    <a:pt x="896620" y="204470"/>
                  </a:lnTo>
                  <a:lnTo>
                    <a:pt x="896620" y="0"/>
                  </a:lnTo>
                  <a:lnTo>
                    <a:pt x="692150" y="0"/>
                  </a:lnTo>
                  <a:close/>
                  <a:moveTo>
                    <a:pt x="868680" y="172720"/>
                  </a:moveTo>
                  <a:lnTo>
                    <a:pt x="720090" y="172720"/>
                  </a:lnTo>
                  <a:cubicBezTo>
                    <a:pt x="713740" y="172720"/>
                    <a:pt x="708660" y="167640"/>
                    <a:pt x="708660" y="161290"/>
                  </a:cubicBezTo>
                  <a:cubicBezTo>
                    <a:pt x="708660" y="154940"/>
                    <a:pt x="713740" y="149860"/>
                    <a:pt x="720090" y="149860"/>
                  </a:cubicBezTo>
                  <a:lnTo>
                    <a:pt x="867410" y="149860"/>
                  </a:lnTo>
                  <a:cubicBezTo>
                    <a:pt x="873760" y="149860"/>
                    <a:pt x="878840" y="154940"/>
                    <a:pt x="878840" y="161290"/>
                  </a:cubicBezTo>
                  <a:cubicBezTo>
                    <a:pt x="878840" y="167640"/>
                    <a:pt x="875030" y="172720"/>
                    <a:pt x="868680" y="17272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8565218" y="4198930"/>
            <a:ext cx="3983626" cy="3984423"/>
            <a:chOff x="0" y="0"/>
            <a:chExt cx="6348730" cy="6350000"/>
          </a:xfrm>
        </p:grpSpPr>
        <p:sp>
          <p:nvSpPr>
            <p:cNvPr id="16" name="Freeform 16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4F4F4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46454B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843090" y="4147318"/>
            <a:ext cx="4416210" cy="5196764"/>
            <a:chOff x="0" y="0"/>
            <a:chExt cx="5396230" cy="6350000"/>
          </a:xfrm>
        </p:grpSpPr>
        <p:sp>
          <p:nvSpPr>
            <p:cNvPr id="21" name="Freeform 21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22" name="Freeform 22"/>
            <p:cNvSpPr/>
            <p:nvPr/>
          </p:nvSpPr>
          <p:spPr>
            <a:xfrm>
              <a:off x="5148580" y="471170"/>
              <a:ext cx="236220" cy="5868670"/>
            </a:xfrm>
            <a:custGeom>
              <a:avLst/>
              <a:gdLst/>
              <a:ahLst/>
              <a:cxnLst/>
              <a:rect l="l" t="t" r="r" b="b"/>
              <a:pathLst>
                <a:path w="236220" h="586867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1430" y="11430"/>
              <a:ext cx="5373370" cy="4245610"/>
            </a:xfrm>
            <a:custGeom>
              <a:avLst/>
              <a:gdLst/>
              <a:ahLst/>
              <a:cxnLst/>
              <a:rect l="l" t="t" r="r" b="b"/>
              <a:pathLst>
                <a:path w="5373370" h="424561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20980" y="160020"/>
              <a:ext cx="651510" cy="162560"/>
            </a:xfrm>
            <a:custGeom>
              <a:avLst/>
              <a:gdLst/>
              <a:ahLst/>
              <a:cxnLst/>
              <a:rect l="l" t="t" r="r" b="b"/>
              <a:pathLst>
                <a:path w="65151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5397500" cy="6350000"/>
            </a:xfrm>
            <a:custGeom>
              <a:avLst/>
              <a:gdLst/>
              <a:ahLst/>
              <a:cxnLst/>
              <a:rect l="l" t="t" r="r" b="b"/>
              <a:pathLst>
                <a:path w="5397500" h="63500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46454B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8565218" y="942918"/>
            <a:ext cx="3983626" cy="2991160"/>
            <a:chOff x="0" y="0"/>
            <a:chExt cx="845693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46454B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33" name="Freeform 33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29557" y="1028700"/>
            <a:ext cx="4612496" cy="1414462"/>
            <a:chOff x="0" y="0"/>
            <a:chExt cx="6149995" cy="1885950"/>
          </a:xfrm>
        </p:grpSpPr>
        <p:grpSp>
          <p:nvGrpSpPr>
            <p:cNvPr id="3" name="Group 3"/>
            <p:cNvGrpSpPr/>
            <p:nvPr/>
          </p:nvGrpSpPr>
          <p:grpSpPr>
            <a:xfrm>
              <a:off x="262914" y="282688"/>
              <a:ext cx="5887080" cy="1603262"/>
              <a:chOff x="0" y="0"/>
              <a:chExt cx="3691181" cy="10052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31750" y="31750"/>
                <a:ext cx="3627681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3627681" h="941740">
                    <a:moveTo>
                      <a:pt x="3534971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533701" y="0"/>
                    </a:lnTo>
                    <a:cubicBezTo>
                      <a:pt x="3584501" y="0"/>
                      <a:pt x="3626411" y="41910"/>
                      <a:pt x="3626411" y="92710"/>
                    </a:cubicBezTo>
                    <a:lnTo>
                      <a:pt x="3626411" y="847761"/>
                    </a:lnTo>
                    <a:cubicBezTo>
                      <a:pt x="3627681" y="899830"/>
                      <a:pt x="3585771" y="941740"/>
                      <a:pt x="3534971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3691181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3691181" h="1005241">
                    <a:moveTo>
                      <a:pt x="3566721" y="59690"/>
                    </a:moveTo>
                    <a:cubicBezTo>
                      <a:pt x="3602281" y="59690"/>
                      <a:pt x="3631491" y="88900"/>
                      <a:pt x="3631491" y="124460"/>
                    </a:cubicBezTo>
                    <a:lnTo>
                      <a:pt x="3631491" y="880781"/>
                    </a:lnTo>
                    <a:cubicBezTo>
                      <a:pt x="3631491" y="916341"/>
                      <a:pt x="3602281" y="945551"/>
                      <a:pt x="3566721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566721" y="59690"/>
                    </a:lnTo>
                    <a:moveTo>
                      <a:pt x="356672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3566721" y="1005241"/>
                    </a:lnTo>
                    <a:cubicBezTo>
                      <a:pt x="3635301" y="1005241"/>
                      <a:pt x="3691181" y="949361"/>
                      <a:pt x="3691181" y="880781"/>
                    </a:cubicBezTo>
                    <a:lnTo>
                      <a:pt x="3691181" y="124460"/>
                    </a:lnTo>
                    <a:cubicBezTo>
                      <a:pt x="3691181" y="55880"/>
                      <a:pt x="3635301" y="0"/>
                      <a:pt x="356672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5935532" cy="1603262"/>
              <a:chOff x="0" y="0"/>
              <a:chExt cx="3721560" cy="100524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1750" y="31750"/>
                <a:ext cx="365806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3658060" h="941740">
                    <a:moveTo>
                      <a:pt x="3565349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564080" y="0"/>
                    </a:lnTo>
                    <a:cubicBezTo>
                      <a:pt x="3614880" y="0"/>
                      <a:pt x="3656790" y="41910"/>
                      <a:pt x="3656790" y="92710"/>
                    </a:cubicBezTo>
                    <a:lnTo>
                      <a:pt x="3656790" y="847761"/>
                    </a:lnTo>
                    <a:cubicBezTo>
                      <a:pt x="3658060" y="899830"/>
                      <a:pt x="3616149" y="941740"/>
                      <a:pt x="3565349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372156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3721560" h="1005241">
                    <a:moveTo>
                      <a:pt x="3597099" y="59690"/>
                    </a:moveTo>
                    <a:cubicBezTo>
                      <a:pt x="3632660" y="59690"/>
                      <a:pt x="3661870" y="88900"/>
                      <a:pt x="3661870" y="124460"/>
                    </a:cubicBezTo>
                    <a:lnTo>
                      <a:pt x="3661870" y="880781"/>
                    </a:lnTo>
                    <a:cubicBezTo>
                      <a:pt x="3661870" y="916341"/>
                      <a:pt x="3632660" y="945551"/>
                      <a:pt x="3597099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597100" y="59690"/>
                    </a:lnTo>
                    <a:moveTo>
                      <a:pt x="359710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3597100" y="1005241"/>
                    </a:lnTo>
                    <a:cubicBezTo>
                      <a:pt x="3665680" y="1005241"/>
                      <a:pt x="3721560" y="949361"/>
                      <a:pt x="3721560" y="880781"/>
                    </a:cubicBezTo>
                    <a:lnTo>
                      <a:pt x="3721560" y="124460"/>
                    </a:lnTo>
                    <a:cubicBezTo>
                      <a:pt x="3721560" y="55880"/>
                      <a:pt x="3665680" y="0"/>
                      <a:pt x="35971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7529557" y="3043238"/>
            <a:ext cx="4612496" cy="1414462"/>
            <a:chOff x="0" y="0"/>
            <a:chExt cx="6149995" cy="1885950"/>
          </a:xfrm>
        </p:grpSpPr>
        <p:grpSp>
          <p:nvGrpSpPr>
            <p:cNvPr id="10" name="Group 10"/>
            <p:cNvGrpSpPr/>
            <p:nvPr/>
          </p:nvGrpSpPr>
          <p:grpSpPr>
            <a:xfrm>
              <a:off x="262914" y="282688"/>
              <a:ext cx="5887080" cy="1603262"/>
              <a:chOff x="0" y="0"/>
              <a:chExt cx="3691181" cy="100524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3627681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3627681" h="941740">
                    <a:moveTo>
                      <a:pt x="3534971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533701" y="0"/>
                    </a:lnTo>
                    <a:cubicBezTo>
                      <a:pt x="3584501" y="0"/>
                      <a:pt x="3626411" y="41910"/>
                      <a:pt x="3626411" y="92710"/>
                    </a:cubicBezTo>
                    <a:lnTo>
                      <a:pt x="3626411" y="847761"/>
                    </a:lnTo>
                    <a:cubicBezTo>
                      <a:pt x="3627681" y="899830"/>
                      <a:pt x="3585771" y="941740"/>
                      <a:pt x="3534971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3691181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3691181" h="1005241">
                    <a:moveTo>
                      <a:pt x="3566721" y="59690"/>
                    </a:moveTo>
                    <a:cubicBezTo>
                      <a:pt x="3602281" y="59690"/>
                      <a:pt x="3631491" y="88900"/>
                      <a:pt x="3631491" y="124460"/>
                    </a:cubicBezTo>
                    <a:lnTo>
                      <a:pt x="3631491" y="880781"/>
                    </a:lnTo>
                    <a:cubicBezTo>
                      <a:pt x="3631491" y="916341"/>
                      <a:pt x="3602281" y="945551"/>
                      <a:pt x="3566721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566721" y="59690"/>
                    </a:lnTo>
                    <a:moveTo>
                      <a:pt x="356672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3566721" y="1005241"/>
                    </a:lnTo>
                    <a:cubicBezTo>
                      <a:pt x="3635301" y="1005241"/>
                      <a:pt x="3691181" y="949361"/>
                      <a:pt x="3691181" y="880781"/>
                    </a:cubicBezTo>
                    <a:lnTo>
                      <a:pt x="3691181" y="124460"/>
                    </a:lnTo>
                    <a:cubicBezTo>
                      <a:pt x="3691181" y="55880"/>
                      <a:pt x="3635301" y="0"/>
                      <a:pt x="356672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0" y="0"/>
              <a:ext cx="5935532" cy="1603262"/>
              <a:chOff x="0" y="0"/>
              <a:chExt cx="3721560" cy="100524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365806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3658060" h="941740">
                    <a:moveTo>
                      <a:pt x="3565349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564080" y="0"/>
                    </a:lnTo>
                    <a:cubicBezTo>
                      <a:pt x="3614880" y="0"/>
                      <a:pt x="3656790" y="41910"/>
                      <a:pt x="3656790" y="92710"/>
                    </a:cubicBezTo>
                    <a:lnTo>
                      <a:pt x="3656790" y="847761"/>
                    </a:lnTo>
                    <a:cubicBezTo>
                      <a:pt x="3658060" y="899830"/>
                      <a:pt x="3616149" y="941740"/>
                      <a:pt x="3565349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372156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3721560" h="1005241">
                    <a:moveTo>
                      <a:pt x="3597099" y="59690"/>
                    </a:moveTo>
                    <a:cubicBezTo>
                      <a:pt x="3632660" y="59690"/>
                      <a:pt x="3661870" y="88900"/>
                      <a:pt x="3661870" y="124460"/>
                    </a:cubicBezTo>
                    <a:lnTo>
                      <a:pt x="3661870" y="880781"/>
                    </a:lnTo>
                    <a:cubicBezTo>
                      <a:pt x="3661870" y="916341"/>
                      <a:pt x="3632660" y="945551"/>
                      <a:pt x="3597099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597100" y="59690"/>
                    </a:lnTo>
                    <a:moveTo>
                      <a:pt x="359710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3597100" y="1005241"/>
                    </a:lnTo>
                    <a:cubicBezTo>
                      <a:pt x="3665680" y="1005241"/>
                      <a:pt x="3721560" y="949361"/>
                      <a:pt x="3721560" y="880781"/>
                    </a:cubicBezTo>
                    <a:lnTo>
                      <a:pt x="3721560" y="124460"/>
                    </a:lnTo>
                    <a:cubicBezTo>
                      <a:pt x="3721560" y="55880"/>
                      <a:pt x="3665680" y="0"/>
                      <a:pt x="35971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6" name="Group 16"/>
          <p:cNvGrpSpPr/>
          <p:nvPr/>
        </p:nvGrpSpPr>
        <p:grpSpPr>
          <a:xfrm>
            <a:off x="7529557" y="7019449"/>
            <a:ext cx="9729743" cy="1414462"/>
            <a:chOff x="0" y="0"/>
            <a:chExt cx="12972990" cy="1885950"/>
          </a:xfrm>
        </p:grpSpPr>
        <p:grpSp>
          <p:nvGrpSpPr>
            <p:cNvPr id="17" name="Group 17"/>
            <p:cNvGrpSpPr/>
            <p:nvPr/>
          </p:nvGrpSpPr>
          <p:grpSpPr>
            <a:xfrm>
              <a:off x="262914" y="282688"/>
              <a:ext cx="12710076" cy="1603262"/>
              <a:chOff x="0" y="0"/>
              <a:chExt cx="7969178" cy="100524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7905678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7905678" h="941740">
                    <a:moveTo>
                      <a:pt x="7812968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7811698" y="0"/>
                    </a:lnTo>
                    <a:cubicBezTo>
                      <a:pt x="7862498" y="0"/>
                      <a:pt x="7904408" y="41910"/>
                      <a:pt x="7904408" y="92710"/>
                    </a:cubicBezTo>
                    <a:lnTo>
                      <a:pt x="7904408" y="847761"/>
                    </a:lnTo>
                    <a:cubicBezTo>
                      <a:pt x="7905678" y="899830"/>
                      <a:pt x="7863768" y="941740"/>
                      <a:pt x="7812968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7969178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7969178" h="1005241">
                    <a:moveTo>
                      <a:pt x="7844718" y="59690"/>
                    </a:moveTo>
                    <a:cubicBezTo>
                      <a:pt x="7880278" y="59690"/>
                      <a:pt x="7909488" y="88900"/>
                      <a:pt x="7909488" y="124460"/>
                    </a:cubicBezTo>
                    <a:lnTo>
                      <a:pt x="7909488" y="880781"/>
                    </a:lnTo>
                    <a:cubicBezTo>
                      <a:pt x="7909488" y="916341"/>
                      <a:pt x="7880278" y="945551"/>
                      <a:pt x="7844718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7844718" y="59690"/>
                    </a:lnTo>
                    <a:moveTo>
                      <a:pt x="78447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7844718" y="1005241"/>
                    </a:lnTo>
                    <a:cubicBezTo>
                      <a:pt x="7913298" y="1005241"/>
                      <a:pt x="7969178" y="949361"/>
                      <a:pt x="7969178" y="880781"/>
                    </a:cubicBezTo>
                    <a:lnTo>
                      <a:pt x="7969178" y="124460"/>
                    </a:lnTo>
                    <a:cubicBezTo>
                      <a:pt x="7969178" y="55880"/>
                      <a:pt x="7913298" y="0"/>
                      <a:pt x="78447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0" y="0"/>
              <a:ext cx="12597495" cy="1603262"/>
              <a:chOff x="0" y="0"/>
              <a:chExt cx="7898590" cy="100524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7835089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7835089" h="941740">
                    <a:moveTo>
                      <a:pt x="7742379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7741110" y="0"/>
                    </a:lnTo>
                    <a:cubicBezTo>
                      <a:pt x="7791910" y="0"/>
                      <a:pt x="7833820" y="41910"/>
                      <a:pt x="7833820" y="92710"/>
                    </a:cubicBezTo>
                    <a:lnTo>
                      <a:pt x="7833820" y="847761"/>
                    </a:lnTo>
                    <a:cubicBezTo>
                      <a:pt x="7835089" y="899830"/>
                      <a:pt x="7793179" y="941740"/>
                      <a:pt x="7742379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789859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7898590" h="1005241">
                    <a:moveTo>
                      <a:pt x="7774129" y="59690"/>
                    </a:moveTo>
                    <a:cubicBezTo>
                      <a:pt x="7809689" y="59690"/>
                      <a:pt x="7838900" y="88900"/>
                      <a:pt x="7838900" y="124460"/>
                    </a:cubicBezTo>
                    <a:lnTo>
                      <a:pt x="7838900" y="880781"/>
                    </a:lnTo>
                    <a:cubicBezTo>
                      <a:pt x="7838900" y="916341"/>
                      <a:pt x="7809689" y="945551"/>
                      <a:pt x="7774129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7774129" y="59690"/>
                    </a:lnTo>
                    <a:moveTo>
                      <a:pt x="777412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7774129" y="1005241"/>
                    </a:lnTo>
                    <a:cubicBezTo>
                      <a:pt x="7842710" y="1005241"/>
                      <a:pt x="7898590" y="949361"/>
                      <a:pt x="7898590" y="880781"/>
                    </a:cubicBezTo>
                    <a:lnTo>
                      <a:pt x="7898590" y="124460"/>
                    </a:lnTo>
                    <a:cubicBezTo>
                      <a:pt x="7898590" y="55880"/>
                      <a:pt x="7842710" y="0"/>
                      <a:pt x="777412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3" name="Group 23"/>
          <p:cNvGrpSpPr/>
          <p:nvPr/>
        </p:nvGrpSpPr>
        <p:grpSpPr>
          <a:xfrm>
            <a:off x="12646804" y="1028700"/>
            <a:ext cx="4612496" cy="1414462"/>
            <a:chOff x="0" y="0"/>
            <a:chExt cx="6149995" cy="1885950"/>
          </a:xfrm>
        </p:grpSpPr>
        <p:grpSp>
          <p:nvGrpSpPr>
            <p:cNvPr id="24" name="Group 24"/>
            <p:cNvGrpSpPr/>
            <p:nvPr/>
          </p:nvGrpSpPr>
          <p:grpSpPr>
            <a:xfrm>
              <a:off x="262914" y="282688"/>
              <a:ext cx="5887080" cy="1603262"/>
              <a:chOff x="0" y="0"/>
              <a:chExt cx="3691181" cy="100524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31750" y="31750"/>
                <a:ext cx="3627681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3627681" h="941740">
                    <a:moveTo>
                      <a:pt x="3534971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533701" y="0"/>
                    </a:lnTo>
                    <a:cubicBezTo>
                      <a:pt x="3584501" y="0"/>
                      <a:pt x="3626411" y="41910"/>
                      <a:pt x="3626411" y="92710"/>
                    </a:cubicBezTo>
                    <a:lnTo>
                      <a:pt x="3626411" y="847761"/>
                    </a:lnTo>
                    <a:cubicBezTo>
                      <a:pt x="3627681" y="899830"/>
                      <a:pt x="3585771" y="941740"/>
                      <a:pt x="3534971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3691181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3691181" h="1005241">
                    <a:moveTo>
                      <a:pt x="3566721" y="59690"/>
                    </a:moveTo>
                    <a:cubicBezTo>
                      <a:pt x="3602281" y="59690"/>
                      <a:pt x="3631491" y="88900"/>
                      <a:pt x="3631491" y="124460"/>
                    </a:cubicBezTo>
                    <a:lnTo>
                      <a:pt x="3631491" y="880781"/>
                    </a:lnTo>
                    <a:cubicBezTo>
                      <a:pt x="3631491" y="916341"/>
                      <a:pt x="3602281" y="945551"/>
                      <a:pt x="3566721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566721" y="59690"/>
                    </a:lnTo>
                    <a:moveTo>
                      <a:pt x="356672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3566721" y="1005241"/>
                    </a:lnTo>
                    <a:cubicBezTo>
                      <a:pt x="3635301" y="1005241"/>
                      <a:pt x="3691181" y="949361"/>
                      <a:pt x="3691181" y="880781"/>
                    </a:cubicBezTo>
                    <a:lnTo>
                      <a:pt x="3691181" y="124460"/>
                    </a:lnTo>
                    <a:cubicBezTo>
                      <a:pt x="3691181" y="55880"/>
                      <a:pt x="3635301" y="0"/>
                      <a:pt x="356672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>
              <a:off x="0" y="0"/>
              <a:ext cx="5935532" cy="1603262"/>
              <a:chOff x="0" y="0"/>
              <a:chExt cx="3721560" cy="100524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365806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3658060" h="941740">
                    <a:moveTo>
                      <a:pt x="3565349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564080" y="0"/>
                    </a:lnTo>
                    <a:cubicBezTo>
                      <a:pt x="3614880" y="0"/>
                      <a:pt x="3656790" y="41910"/>
                      <a:pt x="3656790" y="92710"/>
                    </a:cubicBezTo>
                    <a:lnTo>
                      <a:pt x="3656790" y="847761"/>
                    </a:lnTo>
                    <a:cubicBezTo>
                      <a:pt x="3658060" y="899830"/>
                      <a:pt x="3616149" y="941740"/>
                      <a:pt x="3565349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372156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3721560" h="1005241">
                    <a:moveTo>
                      <a:pt x="3597099" y="59690"/>
                    </a:moveTo>
                    <a:cubicBezTo>
                      <a:pt x="3632660" y="59690"/>
                      <a:pt x="3661870" y="88900"/>
                      <a:pt x="3661870" y="124460"/>
                    </a:cubicBezTo>
                    <a:lnTo>
                      <a:pt x="3661870" y="880781"/>
                    </a:lnTo>
                    <a:cubicBezTo>
                      <a:pt x="3661870" y="916341"/>
                      <a:pt x="3632660" y="945551"/>
                      <a:pt x="3597099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597100" y="59690"/>
                    </a:lnTo>
                    <a:moveTo>
                      <a:pt x="359710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3597100" y="1005241"/>
                    </a:lnTo>
                    <a:cubicBezTo>
                      <a:pt x="3665680" y="1005241"/>
                      <a:pt x="3721560" y="949361"/>
                      <a:pt x="3721560" y="880781"/>
                    </a:cubicBezTo>
                    <a:lnTo>
                      <a:pt x="3721560" y="124460"/>
                    </a:lnTo>
                    <a:cubicBezTo>
                      <a:pt x="3721560" y="55880"/>
                      <a:pt x="3665680" y="0"/>
                      <a:pt x="35971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30" name="Group 30"/>
          <p:cNvGrpSpPr/>
          <p:nvPr/>
        </p:nvGrpSpPr>
        <p:grpSpPr>
          <a:xfrm>
            <a:off x="12646804" y="3043238"/>
            <a:ext cx="4612496" cy="1414462"/>
            <a:chOff x="0" y="0"/>
            <a:chExt cx="6149995" cy="1885950"/>
          </a:xfrm>
        </p:grpSpPr>
        <p:grpSp>
          <p:nvGrpSpPr>
            <p:cNvPr id="31" name="Group 31"/>
            <p:cNvGrpSpPr/>
            <p:nvPr/>
          </p:nvGrpSpPr>
          <p:grpSpPr>
            <a:xfrm>
              <a:off x="262914" y="282688"/>
              <a:ext cx="5887080" cy="1603262"/>
              <a:chOff x="0" y="0"/>
              <a:chExt cx="3691181" cy="100524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1750" y="31750"/>
                <a:ext cx="3627681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3627681" h="941740">
                    <a:moveTo>
                      <a:pt x="3534971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533701" y="0"/>
                    </a:lnTo>
                    <a:cubicBezTo>
                      <a:pt x="3584501" y="0"/>
                      <a:pt x="3626411" y="41910"/>
                      <a:pt x="3626411" y="92710"/>
                    </a:cubicBezTo>
                    <a:lnTo>
                      <a:pt x="3626411" y="847761"/>
                    </a:lnTo>
                    <a:cubicBezTo>
                      <a:pt x="3627681" y="899830"/>
                      <a:pt x="3585771" y="941740"/>
                      <a:pt x="3534971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3691181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3691181" h="1005241">
                    <a:moveTo>
                      <a:pt x="3566721" y="59690"/>
                    </a:moveTo>
                    <a:cubicBezTo>
                      <a:pt x="3602281" y="59690"/>
                      <a:pt x="3631491" y="88900"/>
                      <a:pt x="3631491" y="124460"/>
                    </a:cubicBezTo>
                    <a:lnTo>
                      <a:pt x="3631491" y="880781"/>
                    </a:lnTo>
                    <a:cubicBezTo>
                      <a:pt x="3631491" y="916341"/>
                      <a:pt x="3602281" y="945551"/>
                      <a:pt x="3566721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566721" y="59690"/>
                    </a:lnTo>
                    <a:moveTo>
                      <a:pt x="356672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3566721" y="1005241"/>
                    </a:lnTo>
                    <a:cubicBezTo>
                      <a:pt x="3635301" y="1005241"/>
                      <a:pt x="3691181" y="949361"/>
                      <a:pt x="3691181" y="880781"/>
                    </a:cubicBezTo>
                    <a:lnTo>
                      <a:pt x="3691181" y="124460"/>
                    </a:lnTo>
                    <a:cubicBezTo>
                      <a:pt x="3691181" y="55880"/>
                      <a:pt x="3635301" y="0"/>
                      <a:pt x="356672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0" y="0"/>
              <a:ext cx="5935532" cy="1603262"/>
              <a:chOff x="0" y="0"/>
              <a:chExt cx="3721560" cy="100524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31750" y="31750"/>
                <a:ext cx="365806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3658060" h="941740">
                    <a:moveTo>
                      <a:pt x="3565349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564080" y="0"/>
                    </a:lnTo>
                    <a:cubicBezTo>
                      <a:pt x="3614880" y="0"/>
                      <a:pt x="3656790" y="41910"/>
                      <a:pt x="3656790" y="92710"/>
                    </a:cubicBezTo>
                    <a:lnTo>
                      <a:pt x="3656790" y="847761"/>
                    </a:lnTo>
                    <a:cubicBezTo>
                      <a:pt x="3658060" y="899830"/>
                      <a:pt x="3616149" y="941740"/>
                      <a:pt x="3565349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0"/>
                <a:ext cx="372156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3721560" h="1005241">
                    <a:moveTo>
                      <a:pt x="3597099" y="59690"/>
                    </a:moveTo>
                    <a:cubicBezTo>
                      <a:pt x="3632660" y="59690"/>
                      <a:pt x="3661870" y="88900"/>
                      <a:pt x="3661870" y="124460"/>
                    </a:cubicBezTo>
                    <a:lnTo>
                      <a:pt x="3661870" y="880781"/>
                    </a:lnTo>
                    <a:cubicBezTo>
                      <a:pt x="3661870" y="916341"/>
                      <a:pt x="3632660" y="945551"/>
                      <a:pt x="3597099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597100" y="59690"/>
                    </a:lnTo>
                    <a:moveTo>
                      <a:pt x="359710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3597100" y="1005241"/>
                    </a:lnTo>
                    <a:cubicBezTo>
                      <a:pt x="3665680" y="1005241"/>
                      <a:pt x="3721560" y="949361"/>
                      <a:pt x="3721560" y="880781"/>
                    </a:cubicBezTo>
                    <a:lnTo>
                      <a:pt x="3721560" y="124460"/>
                    </a:lnTo>
                    <a:cubicBezTo>
                      <a:pt x="3721560" y="55880"/>
                      <a:pt x="3665680" y="0"/>
                      <a:pt x="35971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37" name="Group 37"/>
          <p:cNvGrpSpPr/>
          <p:nvPr/>
        </p:nvGrpSpPr>
        <p:grpSpPr>
          <a:xfrm>
            <a:off x="12646804" y="5143500"/>
            <a:ext cx="4612496" cy="1414462"/>
            <a:chOff x="0" y="0"/>
            <a:chExt cx="6149995" cy="1885950"/>
          </a:xfrm>
        </p:grpSpPr>
        <p:grpSp>
          <p:nvGrpSpPr>
            <p:cNvPr id="38" name="Group 38"/>
            <p:cNvGrpSpPr/>
            <p:nvPr/>
          </p:nvGrpSpPr>
          <p:grpSpPr>
            <a:xfrm>
              <a:off x="262914" y="282688"/>
              <a:ext cx="5887080" cy="1603262"/>
              <a:chOff x="0" y="0"/>
              <a:chExt cx="3691181" cy="100524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31750" y="31750"/>
                <a:ext cx="3627681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3627681" h="941740">
                    <a:moveTo>
                      <a:pt x="3534971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533701" y="0"/>
                    </a:lnTo>
                    <a:cubicBezTo>
                      <a:pt x="3584501" y="0"/>
                      <a:pt x="3626411" y="41910"/>
                      <a:pt x="3626411" y="92710"/>
                    </a:cubicBezTo>
                    <a:lnTo>
                      <a:pt x="3626411" y="847761"/>
                    </a:lnTo>
                    <a:cubicBezTo>
                      <a:pt x="3627681" y="899830"/>
                      <a:pt x="3585771" y="941740"/>
                      <a:pt x="3534971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0"/>
                <a:ext cx="3691181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3691181" h="1005241">
                    <a:moveTo>
                      <a:pt x="3566721" y="59690"/>
                    </a:moveTo>
                    <a:cubicBezTo>
                      <a:pt x="3602281" y="59690"/>
                      <a:pt x="3631491" y="88900"/>
                      <a:pt x="3631491" y="124460"/>
                    </a:cubicBezTo>
                    <a:lnTo>
                      <a:pt x="3631491" y="880781"/>
                    </a:lnTo>
                    <a:cubicBezTo>
                      <a:pt x="3631491" y="916341"/>
                      <a:pt x="3602281" y="945551"/>
                      <a:pt x="3566721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566721" y="59690"/>
                    </a:lnTo>
                    <a:moveTo>
                      <a:pt x="356672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3566721" y="1005241"/>
                    </a:lnTo>
                    <a:cubicBezTo>
                      <a:pt x="3635301" y="1005241"/>
                      <a:pt x="3691181" y="949361"/>
                      <a:pt x="3691181" y="880781"/>
                    </a:cubicBezTo>
                    <a:lnTo>
                      <a:pt x="3691181" y="124460"/>
                    </a:lnTo>
                    <a:cubicBezTo>
                      <a:pt x="3691181" y="55880"/>
                      <a:pt x="3635301" y="0"/>
                      <a:pt x="356672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41" name="Group 41"/>
            <p:cNvGrpSpPr/>
            <p:nvPr/>
          </p:nvGrpSpPr>
          <p:grpSpPr>
            <a:xfrm>
              <a:off x="0" y="0"/>
              <a:ext cx="5935532" cy="1603262"/>
              <a:chOff x="0" y="0"/>
              <a:chExt cx="3721560" cy="100524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31750" y="31750"/>
                <a:ext cx="365806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3658060" h="941740">
                    <a:moveTo>
                      <a:pt x="3565349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564080" y="0"/>
                    </a:lnTo>
                    <a:cubicBezTo>
                      <a:pt x="3614880" y="0"/>
                      <a:pt x="3656790" y="41910"/>
                      <a:pt x="3656790" y="92710"/>
                    </a:cubicBezTo>
                    <a:lnTo>
                      <a:pt x="3656790" y="847761"/>
                    </a:lnTo>
                    <a:cubicBezTo>
                      <a:pt x="3658060" y="899830"/>
                      <a:pt x="3616149" y="941740"/>
                      <a:pt x="3565349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0" y="0"/>
                <a:ext cx="372156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3721560" h="1005241">
                    <a:moveTo>
                      <a:pt x="3597099" y="59690"/>
                    </a:moveTo>
                    <a:cubicBezTo>
                      <a:pt x="3632660" y="59690"/>
                      <a:pt x="3661870" y="88900"/>
                      <a:pt x="3661870" y="124460"/>
                    </a:cubicBezTo>
                    <a:lnTo>
                      <a:pt x="3661870" y="880781"/>
                    </a:lnTo>
                    <a:cubicBezTo>
                      <a:pt x="3661870" y="916341"/>
                      <a:pt x="3632660" y="945551"/>
                      <a:pt x="3597099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597100" y="59690"/>
                    </a:lnTo>
                    <a:moveTo>
                      <a:pt x="359710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3597100" y="1005241"/>
                    </a:lnTo>
                    <a:cubicBezTo>
                      <a:pt x="3665680" y="1005241"/>
                      <a:pt x="3721560" y="949361"/>
                      <a:pt x="3721560" y="880781"/>
                    </a:cubicBezTo>
                    <a:lnTo>
                      <a:pt x="3721560" y="124460"/>
                    </a:lnTo>
                    <a:cubicBezTo>
                      <a:pt x="3721560" y="55880"/>
                      <a:pt x="3665680" y="0"/>
                      <a:pt x="35971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44" name="TextBox 44"/>
          <p:cNvSpPr txBox="1"/>
          <p:nvPr/>
        </p:nvSpPr>
        <p:spPr>
          <a:xfrm>
            <a:off x="7644276" y="1384655"/>
            <a:ext cx="422221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F pour flou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644276" y="3399192"/>
            <a:ext cx="422221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 pour tambour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7529557" y="5143500"/>
            <a:ext cx="4612496" cy="1414462"/>
            <a:chOff x="0" y="0"/>
            <a:chExt cx="6149995" cy="1885950"/>
          </a:xfrm>
        </p:grpSpPr>
        <p:grpSp>
          <p:nvGrpSpPr>
            <p:cNvPr id="47" name="Group 47"/>
            <p:cNvGrpSpPr/>
            <p:nvPr/>
          </p:nvGrpSpPr>
          <p:grpSpPr>
            <a:xfrm>
              <a:off x="262914" y="282688"/>
              <a:ext cx="5887080" cy="1603262"/>
              <a:chOff x="0" y="0"/>
              <a:chExt cx="3691181" cy="100524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31750" y="31750"/>
                <a:ext cx="3627681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3627681" h="941740">
                    <a:moveTo>
                      <a:pt x="3534971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533701" y="0"/>
                    </a:lnTo>
                    <a:cubicBezTo>
                      <a:pt x="3584501" y="0"/>
                      <a:pt x="3626411" y="41910"/>
                      <a:pt x="3626411" y="92710"/>
                    </a:cubicBezTo>
                    <a:lnTo>
                      <a:pt x="3626411" y="847761"/>
                    </a:lnTo>
                    <a:cubicBezTo>
                      <a:pt x="3627681" y="899830"/>
                      <a:pt x="3585771" y="941740"/>
                      <a:pt x="3534971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0" y="0"/>
                <a:ext cx="3691181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3691181" h="1005241">
                    <a:moveTo>
                      <a:pt x="3566721" y="59690"/>
                    </a:moveTo>
                    <a:cubicBezTo>
                      <a:pt x="3602281" y="59690"/>
                      <a:pt x="3631491" y="88900"/>
                      <a:pt x="3631491" y="124460"/>
                    </a:cubicBezTo>
                    <a:lnTo>
                      <a:pt x="3631491" y="880781"/>
                    </a:lnTo>
                    <a:cubicBezTo>
                      <a:pt x="3631491" y="916341"/>
                      <a:pt x="3602281" y="945551"/>
                      <a:pt x="3566721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566721" y="59690"/>
                    </a:lnTo>
                    <a:moveTo>
                      <a:pt x="356672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3566721" y="1005241"/>
                    </a:lnTo>
                    <a:cubicBezTo>
                      <a:pt x="3635301" y="1005241"/>
                      <a:pt x="3691181" y="949361"/>
                      <a:pt x="3691181" y="880781"/>
                    </a:cubicBezTo>
                    <a:lnTo>
                      <a:pt x="3691181" y="124460"/>
                    </a:lnTo>
                    <a:cubicBezTo>
                      <a:pt x="3691181" y="55880"/>
                      <a:pt x="3635301" y="0"/>
                      <a:pt x="356672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50" name="Group 50"/>
            <p:cNvGrpSpPr/>
            <p:nvPr/>
          </p:nvGrpSpPr>
          <p:grpSpPr>
            <a:xfrm>
              <a:off x="0" y="0"/>
              <a:ext cx="5935532" cy="1603262"/>
              <a:chOff x="0" y="0"/>
              <a:chExt cx="3721560" cy="100524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31750" y="31750"/>
                <a:ext cx="365806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3658060" h="941740">
                    <a:moveTo>
                      <a:pt x="3565349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564080" y="0"/>
                    </a:lnTo>
                    <a:cubicBezTo>
                      <a:pt x="3614880" y="0"/>
                      <a:pt x="3656790" y="41910"/>
                      <a:pt x="3656790" y="92710"/>
                    </a:cubicBezTo>
                    <a:lnTo>
                      <a:pt x="3656790" y="847761"/>
                    </a:lnTo>
                    <a:cubicBezTo>
                      <a:pt x="3658060" y="899830"/>
                      <a:pt x="3616149" y="941740"/>
                      <a:pt x="3565349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0" y="0"/>
                <a:ext cx="372156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3721560" h="1005241">
                    <a:moveTo>
                      <a:pt x="3597099" y="59690"/>
                    </a:moveTo>
                    <a:cubicBezTo>
                      <a:pt x="3632660" y="59690"/>
                      <a:pt x="3661870" y="88900"/>
                      <a:pt x="3661870" y="124460"/>
                    </a:cubicBezTo>
                    <a:lnTo>
                      <a:pt x="3661870" y="880781"/>
                    </a:lnTo>
                    <a:cubicBezTo>
                      <a:pt x="3661870" y="916341"/>
                      <a:pt x="3632660" y="945551"/>
                      <a:pt x="3597099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597100" y="59690"/>
                    </a:lnTo>
                    <a:moveTo>
                      <a:pt x="359710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3597100" y="1005241"/>
                    </a:lnTo>
                    <a:cubicBezTo>
                      <a:pt x="3665680" y="1005241"/>
                      <a:pt x="3721560" y="949361"/>
                      <a:pt x="3721560" y="880781"/>
                    </a:cubicBezTo>
                    <a:lnTo>
                      <a:pt x="3721560" y="124460"/>
                    </a:lnTo>
                    <a:cubicBezTo>
                      <a:pt x="3721560" y="55880"/>
                      <a:pt x="3665680" y="0"/>
                      <a:pt x="35971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53" name="TextBox 53"/>
            <p:cNvSpPr txBox="1"/>
            <p:nvPr/>
          </p:nvSpPr>
          <p:spPr>
            <a:xfrm>
              <a:off x="152958" y="477781"/>
              <a:ext cx="5629615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00000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S pour silence</a:t>
              </a:r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7758305" y="7370725"/>
            <a:ext cx="876749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85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N'importe quel chiffre de 0 à 9 pour une minuterie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3402504" y="1384655"/>
            <a:ext cx="294024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 pour confettis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3369167" y="3399192"/>
            <a:ext cx="300692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B pour les bulles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619123" y="5499455"/>
            <a:ext cx="250701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X pour fermer</a:t>
            </a:r>
          </a:p>
        </p:txBody>
      </p:sp>
      <p:grpSp>
        <p:nvGrpSpPr>
          <p:cNvPr id="58" name="Group 58"/>
          <p:cNvGrpSpPr/>
          <p:nvPr/>
        </p:nvGrpSpPr>
        <p:grpSpPr>
          <a:xfrm>
            <a:off x="1028700" y="2287963"/>
            <a:ext cx="5475459" cy="5711074"/>
            <a:chOff x="0" y="0"/>
            <a:chExt cx="7300612" cy="7614765"/>
          </a:xfrm>
        </p:grpSpPr>
        <p:sp>
          <p:nvSpPr>
            <p:cNvPr id="59" name="TextBox 59"/>
            <p:cNvSpPr txBox="1"/>
            <p:nvPr/>
          </p:nvSpPr>
          <p:spPr>
            <a:xfrm>
              <a:off x="0" y="586740"/>
              <a:ext cx="7300612" cy="3928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99"/>
                </a:lnSpc>
              </a:pPr>
              <a:r>
                <a:rPr lang="en-US" sz="69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Page de</a:t>
              </a:r>
            </a:p>
            <a:p>
              <a:pPr algn="l">
                <a:lnSpc>
                  <a:spcPts val="7699"/>
                </a:lnSpc>
              </a:pPr>
              <a:r>
                <a:rPr lang="en-US" sz="69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ressources</a:t>
              </a:r>
            </a:p>
            <a:p>
              <a:pPr algn="l">
                <a:lnSpc>
                  <a:spcPts val="7699"/>
                </a:lnSpc>
              </a:pPr>
              <a:r>
                <a:rPr lang="en-US" sz="69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de jeu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5535563"/>
              <a:ext cx="7300612" cy="2070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Be Vietnam"/>
                  <a:ea typeface="Be Vietnam"/>
                  <a:cs typeface="Be Vietnam"/>
                  <a:sym typeface="Be Vietnam"/>
                </a:rPr>
                <a:t>Trouvez la magie et le plaisir de présenter avec les présentations Canva. Appuyez sur les touches suivantes en mode Présent !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346350" y="3314274"/>
            <a:ext cx="6355765" cy="6357036"/>
            <a:chOff x="0" y="0"/>
            <a:chExt cx="6348730" cy="6350000"/>
          </a:xfrm>
        </p:grpSpPr>
        <p:sp>
          <p:nvSpPr>
            <p:cNvPr id="3" name="Freeform 3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4F4F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95400" y="3345646"/>
            <a:ext cx="8424520" cy="6325664"/>
            <a:chOff x="0" y="0"/>
            <a:chExt cx="845693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4" name="Freeform 14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3352800" y="1903458"/>
            <a:ext cx="12038686" cy="1311646"/>
            <a:chOff x="0" y="0"/>
            <a:chExt cx="30050193" cy="2379405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29986694" cy="2315905"/>
            </a:xfrm>
            <a:custGeom>
              <a:avLst/>
              <a:gdLst/>
              <a:ahLst/>
              <a:cxnLst/>
              <a:rect l="l" t="t" r="r" b="b"/>
              <a:pathLst>
                <a:path w="29986694" h="2315905">
                  <a:moveTo>
                    <a:pt x="29893983" y="2315905"/>
                  </a:moveTo>
                  <a:lnTo>
                    <a:pt x="92710" y="2315905"/>
                  </a:lnTo>
                  <a:cubicBezTo>
                    <a:pt x="41910" y="2315905"/>
                    <a:pt x="0" y="2273995"/>
                    <a:pt x="0" y="222319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9892712" y="0"/>
                  </a:lnTo>
                  <a:cubicBezTo>
                    <a:pt x="29943512" y="0"/>
                    <a:pt x="29985422" y="41910"/>
                    <a:pt x="29985422" y="92710"/>
                  </a:cubicBezTo>
                  <a:lnTo>
                    <a:pt x="29985422" y="2221925"/>
                  </a:lnTo>
                  <a:cubicBezTo>
                    <a:pt x="29986694" y="2273995"/>
                    <a:pt x="29944783" y="2315905"/>
                    <a:pt x="29893983" y="23159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30050194" cy="2379405"/>
            </a:xfrm>
            <a:custGeom>
              <a:avLst/>
              <a:gdLst/>
              <a:ahLst/>
              <a:cxnLst/>
              <a:rect l="l" t="t" r="r" b="b"/>
              <a:pathLst>
                <a:path w="30050194" h="2379405">
                  <a:moveTo>
                    <a:pt x="29925733" y="59690"/>
                  </a:moveTo>
                  <a:cubicBezTo>
                    <a:pt x="29961294" y="59690"/>
                    <a:pt x="29990504" y="88900"/>
                    <a:pt x="29990504" y="124460"/>
                  </a:cubicBezTo>
                  <a:lnTo>
                    <a:pt x="29990504" y="2254945"/>
                  </a:lnTo>
                  <a:cubicBezTo>
                    <a:pt x="29990504" y="2290505"/>
                    <a:pt x="29961294" y="2319715"/>
                    <a:pt x="29925733" y="2319715"/>
                  </a:cubicBezTo>
                  <a:lnTo>
                    <a:pt x="124460" y="2319715"/>
                  </a:lnTo>
                  <a:cubicBezTo>
                    <a:pt x="88900" y="2319715"/>
                    <a:pt x="59690" y="2290505"/>
                    <a:pt x="59690" y="225494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9925733" y="59690"/>
                  </a:lnTo>
                  <a:moveTo>
                    <a:pt x="2992573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54945"/>
                  </a:lnTo>
                  <a:cubicBezTo>
                    <a:pt x="0" y="2323525"/>
                    <a:pt x="55880" y="2379405"/>
                    <a:pt x="124460" y="2379405"/>
                  </a:cubicBezTo>
                  <a:lnTo>
                    <a:pt x="29925733" y="2379405"/>
                  </a:lnTo>
                  <a:cubicBezTo>
                    <a:pt x="29994312" y="2379405"/>
                    <a:pt x="30050194" y="2323525"/>
                    <a:pt x="30050194" y="2254945"/>
                  </a:cubicBezTo>
                  <a:lnTo>
                    <a:pt x="30050194" y="124460"/>
                  </a:lnTo>
                  <a:cubicBezTo>
                    <a:pt x="30050194" y="55880"/>
                    <a:pt x="29994312" y="0"/>
                    <a:pt x="299257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495966" y="4354066"/>
            <a:ext cx="8022122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9600" b="1" dirty="0" err="1" smtClean="0">
                <a:solidFill>
                  <a:srgbClr val="F42A2A"/>
                </a:solidFill>
                <a:latin typeface="Quiglet" panose="02000800000000000000" pitchFamily="2" charset="0"/>
                <a:ea typeface="Space Mono Bold"/>
                <a:cs typeface="Space Mono Bold"/>
                <a:sym typeface="Space Mono Bold"/>
              </a:rPr>
              <a:t>Quizz</a:t>
            </a:r>
            <a:r>
              <a:rPr lang="en-US" sz="9600" b="1" dirty="0" smtClean="0">
                <a:solidFill>
                  <a:srgbClr val="000000"/>
                </a:solidFill>
                <a:latin typeface="Quiglet" panose="02000800000000000000" pitchFamily="2" charset="0"/>
                <a:ea typeface="Space Mono Bold"/>
                <a:cs typeface="Space Mono Bold"/>
                <a:sym typeface="Space Mono Bold"/>
              </a:rPr>
              <a:t> </a:t>
            </a:r>
            <a:r>
              <a:rPr lang="en-US" sz="9600" b="1" dirty="0">
                <a:solidFill>
                  <a:srgbClr val="0EBF14"/>
                </a:solidFill>
                <a:latin typeface="Quiglet" panose="02000800000000000000" pitchFamily="2" charset="0"/>
                <a:ea typeface="Space Mono Bold"/>
                <a:cs typeface="Space Mono Bold"/>
                <a:sym typeface="Space Mono Bold"/>
              </a:rPr>
              <a:t>C</a:t>
            </a:r>
            <a:r>
              <a:rPr lang="en-US" sz="9600" b="1" dirty="0">
                <a:solidFill>
                  <a:srgbClr val="000000"/>
                </a:solidFill>
                <a:latin typeface="Quiglet" panose="02000800000000000000" pitchFamily="2" charset="0"/>
                <a:ea typeface="Space Mono Bold"/>
                <a:cs typeface="Space Mono Bold"/>
                <a:sym typeface="Space Mono Bold"/>
              </a:rPr>
              <a:t>ode Ca</a:t>
            </a:r>
            <a:r>
              <a:rPr lang="en-US" sz="9600" b="1" dirty="0">
                <a:solidFill>
                  <a:srgbClr val="219ED3"/>
                </a:solidFill>
                <a:latin typeface="Quiglet" panose="02000800000000000000" pitchFamily="2" charset="0"/>
                <a:ea typeface="Space Mono Bold"/>
                <a:cs typeface="Space Mono Bold"/>
                <a:sym typeface="Space Mono Bold"/>
              </a:rPr>
              <a:t>m</a:t>
            </a:r>
            <a:r>
              <a:rPr lang="en-US" sz="9600" b="1" dirty="0">
                <a:solidFill>
                  <a:srgbClr val="000000"/>
                </a:solidFill>
                <a:latin typeface="Quiglet" panose="02000800000000000000" pitchFamily="2" charset="0"/>
                <a:ea typeface="Space Mono Bold"/>
                <a:cs typeface="Space Mono Bold"/>
                <a:sym typeface="Space Mono Bold"/>
              </a:rPr>
              <a:t>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73954" y="2013861"/>
            <a:ext cx="12001253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600" dirty="0" smtClean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What is it?</a:t>
            </a:r>
            <a:endParaRPr lang="en-US" sz="5600" dirty="0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4393209" y="2189400"/>
            <a:ext cx="564784" cy="777139"/>
          </a:xfrm>
          <a:custGeom>
            <a:avLst/>
            <a:gdLst/>
            <a:ahLst/>
            <a:cxnLst/>
            <a:rect l="l" t="t" r="r" b="b"/>
            <a:pathLst>
              <a:path w="722792" h="722792">
                <a:moveTo>
                  <a:pt x="0" y="0"/>
                </a:moveTo>
                <a:lnTo>
                  <a:pt x="722792" y="0"/>
                </a:lnTo>
                <a:lnTo>
                  <a:pt x="722792" y="722792"/>
                </a:lnTo>
                <a:lnTo>
                  <a:pt x="0" y="72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ZoneTexte 21"/>
          <p:cNvSpPr txBox="1"/>
          <p:nvPr/>
        </p:nvSpPr>
        <p:spPr>
          <a:xfrm>
            <a:off x="10744200" y="3997378"/>
            <a:ext cx="533378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latin typeface="Roboto" pitchFamily="2" charset="0"/>
                <a:ea typeface="Roboto" pitchFamily="2" charset="0"/>
              </a:rPr>
              <a:t>Online quiz </a:t>
            </a:r>
            <a:r>
              <a:rPr lang="fr-FR" sz="3600" dirty="0" err="1" smtClean="0">
                <a:latin typeface="Roboto" pitchFamily="2" charset="0"/>
                <a:ea typeface="Roboto" pitchFamily="2" charset="0"/>
              </a:rPr>
              <a:t>tool</a:t>
            </a:r>
            <a:endParaRPr lang="fr-FR" sz="3600" dirty="0" smtClean="0">
              <a:latin typeface="Roboto" pitchFamily="2" charset="0"/>
              <a:ea typeface="Roboto" pitchFamily="2" charset="0"/>
            </a:endParaRPr>
          </a:p>
          <a:p>
            <a:endParaRPr lang="fr-FR" sz="3600" dirty="0">
              <a:latin typeface="Roboto" pitchFamily="2" charset="0"/>
              <a:ea typeface="Roboto" pitchFamily="2" charset="0"/>
            </a:endParaRPr>
          </a:p>
          <a:p>
            <a:r>
              <a:rPr lang="fr-FR" sz="3600" dirty="0" smtClean="0">
                <a:latin typeface="Roboto" pitchFamily="2" charset="0"/>
                <a:ea typeface="Roboto" pitchFamily="2" charset="0"/>
              </a:rPr>
              <a:t>Interactive </a:t>
            </a:r>
            <a:r>
              <a:rPr lang="fr-FR" sz="3600" dirty="0" err="1" smtClean="0">
                <a:latin typeface="Roboto" pitchFamily="2" charset="0"/>
                <a:ea typeface="Roboto" pitchFamily="2" charset="0"/>
              </a:rPr>
              <a:t>learning</a:t>
            </a:r>
            <a:r>
              <a:rPr lang="fr-FR" sz="36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fr-FR" sz="3600" dirty="0" err="1" smtClean="0">
                <a:latin typeface="Roboto" pitchFamily="2" charset="0"/>
                <a:ea typeface="Roboto" pitchFamily="2" charset="0"/>
              </a:rPr>
              <a:t>experience</a:t>
            </a:r>
            <a:endParaRPr lang="fr-FR" sz="3600" dirty="0" smtClean="0">
              <a:latin typeface="Roboto" pitchFamily="2" charset="0"/>
              <a:ea typeface="Roboto" pitchFamily="2" charset="0"/>
            </a:endParaRPr>
          </a:p>
          <a:p>
            <a:endParaRPr lang="fr-FR" sz="3600" dirty="0">
              <a:latin typeface="Roboto" pitchFamily="2" charset="0"/>
              <a:ea typeface="Roboto" pitchFamily="2" charset="0"/>
            </a:endParaRPr>
          </a:p>
          <a:p>
            <a:r>
              <a:rPr lang="fr-FR" sz="3600" dirty="0" err="1" smtClean="0">
                <a:latin typeface="Roboto" pitchFamily="2" charset="0"/>
                <a:ea typeface="Roboto" pitchFamily="2" charset="0"/>
              </a:rPr>
              <a:t>Easy</a:t>
            </a:r>
            <a:r>
              <a:rPr lang="fr-FR" sz="3600" dirty="0" smtClean="0">
                <a:latin typeface="Roboto" pitchFamily="2" charset="0"/>
                <a:ea typeface="Roboto" pitchFamily="2" charset="0"/>
              </a:rPr>
              <a:t> to use</a:t>
            </a:r>
          </a:p>
          <a:p>
            <a:endParaRPr lang="fr-FR" sz="3600" dirty="0">
              <a:latin typeface="Roboto" pitchFamily="2" charset="0"/>
              <a:ea typeface="Roboto" pitchFamily="2" charset="0"/>
            </a:endParaRPr>
          </a:p>
          <a:p>
            <a:r>
              <a:rPr lang="fr-FR" sz="3600" dirty="0" err="1" smtClean="0">
                <a:latin typeface="Roboto" pitchFamily="2" charset="0"/>
                <a:ea typeface="Roboto" pitchFamily="2" charset="0"/>
              </a:rPr>
              <a:t>Different</a:t>
            </a:r>
            <a:r>
              <a:rPr lang="fr-FR" sz="3600" dirty="0" smtClean="0">
                <a:latin typeface="Roboto" pitchFamily="2" charset="0"/>
                <a:ea typeface="Roboto" pitchFamily="2" charset="0"/>
              </a:rPr>
              <a:t> </a:t>
            </a:r>
            <a:r>
              <a:rPr lang="fr-FR" sz="3600" dirty="0" err="1" smtClean="0">
                <a:latin typeface="Roboto" pitchFamily="2" charset="0"/>
                <a:ea typeface="Roboto" pitchFamily="2" charset="0"/>
              </a:rPr>
              <a:t>users</a:t>
            </a:r>
            <a:endParaRPr lang="fr-FR" sz="3600" dirty="0" smtClean="0">
              <a:latin typeface="Roboto" pitchFamily="2" charset="0"/>
              <a:ea typeface="Roboto" pitchFamily="2" charset="0"/>
            </a:endParaRPr>
          </a:p>
          <a:p>
            <a:endParaRPr lang="fr-FR" sz="3600" dirty="0">
              <a:latin typeface="Roboto" pitchFamily="2" charset="0"/>
              <a:ea typeface="Roboto" pitchFamily="2" charset="0"/>
            </a:endParaRPr>
          </a:p>
          <a:p>
            <a:r>
              <a:rPr lang="fr-FR" sz="3600" dirty="0" smtClean="0">
                <a:latin typeface="Roboto" pitchFamily="2" charset="0"/>
                <a:ea typeface="Roboto" pitchFamily="2" charset="0"/>
              </a:rPr>
              <a:t>Security key</a:t>
            </a:r>
          </a:p>
          <a:p>
            <a:endParaRPr lang="fr-FR" dirty="0">
              <a:latin typeface="Roboto" pitchFamily="2" charset="0"/>
              <a:ea typeface="Roboto" pitchFamily="2" charset="0"/>
            </a:endParaRPr>
          </a:p>
          <a:p>
            <a:endParaRPr lang="fr-FR" dirty="0"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23" name="Group 15"/>
          <p:cNvGrpSpPr/>
          <p:nvPr/>
        </p:nvGrpSpPr>
        <p:grpSpPr>
          <a:xfrm>
            <a:off x="1327028" y="206117"/>
            <a:ext cx="15363644" cy="1311646"/>
            <a:chOff x="0" y="0"/>
            <a:chExt cx="30050193" cy="2379405"/>
          </a:xfrm>
        </p:grpSpPr>
        <p:sp>
          <p:nvSpPr>
            <p:cNvPr id="24" name="Freeform 16"/>
            <p:cNvSpPr/>
            <p:nvPr/>
          </p:nvSpPr>
          <p:spPr>
            <a:xfrm>
              <a:off x="31750" y="31750"/>
              <a:ext cx="29986694" cy="2315905"/>
            </a:xfrm>
            <a:custGeom>
              <a:avLst/>
              <a:gdLst/>
              <a:ahLst/>
              <a:cxnLst/>
              <a:rect l="l" t="t" r="r" b="b"/>
              <a:pathLst>
                <a:path w="29986694" h="2315905">
                  <a:moveTo>
                    <a:pt x="29893983" y="2315905"/>
                  </a:moveTo>
                  <a:lnTo>
                    <a:pt x="92710" y="2315905"/>
                  </a:lnTo>
                  <a:cubicBezTo>
                    <a:pt x="41910" y="2315905"/>
                    <a:pt x="0" y="2273995"/>
                    <a:pt x="0" y="222319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9892712" y="0"/>
                  </a:lnTo>
                  <a:cubicBezTo>
                    <a:pt x="29943512" y="0"/>
                    <a:pt x="29985422" y="41910"/>
                    <a:pt x="29985422" y="92710"/>
                  </a:cubicBezTo>
                  <a:lnTo>
                    <a:pt x="29985422" y="2221925"/>
                  </a:lnTo>
                  <a:cubicBezTo>
                    <a:pt x="29986694" y="2273995"/>
                    <a:pt x="29944783" y="2315905"/>
                    <a:pt x="29893983" y="23159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Freeform 17"/>
            <p:cNvSpPr/>
            <p:nvPr/>
          </p:nvSpPr>
          <p:spPr>
            <a:xfrm>
              <a:off x="0" y="0"/>
              <a:ext cx="30050194" cy="2379405"/>
            </a:xfrm>
            <a:custGeom>
              <a:avLst/>
              <a:gdLst/>
              <a:ahLst/>
              <a:cxnLst/>
              <a:rect l="l" t="t" r="r" b="b"/>
              <a:pathLst>
                <a:path w="30050194" h="2379405">
                  <a:moveTo>
                    <a:pt x="29925733" y="59690"/>
                  </a:moveTo>
                  <a:cubicBezTo>
                    <a:pt x="29961294" y="59690"/>
                    <a:pt x="29990504" y="88900"/>
                    <a:pt x="29990504" y="124460"/>
                  </a:cubicBezTo>
                  <a:lnTo>
                    <a:pt x="29990504" y="2254945"/>
                  </a:lnTo>
                  <a:cubicBezTo>
                    <a:pt x="29990504" y="2290505"/>
                    <a:pt x="29961294" y="2319715"/>
                    <a:pt x="29925733" y="2319715"/>
                  </a:cubicBezTo>
                  <a:lnTo>
                    <a:pt x="124460" y="2319715"/>
                  </a:lnTo>
                  <a:cubicBezTo>
                    <a:pt x="88900" y="2319715"/>
                    <a:pt x="59690" y="2290505"/>
                    <a:pt x="59690" y="225494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9925733" y="59690"/>
                  </a:lnTo>
                  <a:moveTo>
                    <a:pt x="2992573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54945"/>
                  </a:lnTo>
                  <a:cubicBezTo>
                    <a:pt x="0" y="2323525"/>
                    <a:pt x="55880" y="2379405"/>
                    <a:pt x="124460" y="2379405"/>
                  </a:cubicBezTo>
                  <a:lnTo>
                    <a:pt x="29925733" y="2379405"/>
                  </a:lnTo>
                  <a:cubicBezTo>
                    <a:pt x="29994312" y="2379405"/>
                    <a:pt x="30050194" y="2323525"/>
                    <a:pt x="30050194" y="2254945"/>
                  </a:cubicBezTo>
                  <a:lnTo>
                    <a:pt x="30050194" y="124460"/>
                  </a:lnTo>
                  <a:cubicBezTo>
                    <a:pt x="30050194" y="55880"/>
                    <a:pt x="29994312" y="0"/>
                    <a:pt x="299257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6" name="ZoneTexte 25"/>
          <p:cNvSpPr txBox="1"/>
          <p:nvPr/>
        </p:nvSpPr>
        <p:spPr>
          <a:xfrm>
            <a:off x="1343261" y="223618"/>
            <a:ext cx="153311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dirty="0" smtClean="0"/>
              <a:t>PROJECT CONTEXT</a:t>
            </a:r>
            <a:endParaRPr lang="fr-FR" sz="8800" dirty="0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5207" y="4109802"/>
            <a:ext cx="552302" cy="552302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950" y="5438604"/>
            <a:ext cx="552302" cy="552302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5207" y="6814381"/>
            <a:ext cx="552302" cy="552302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5207" y="9037181"/>
            <a:ext cx="552302" cy="552302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1486" y="8047385"/>
            <a:ext cx="552302" cy="552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41228" y="135250"/>
            <a:ext cx="5104149" cy="510414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32064" y="1629538"/>
            <a:ext cx="7627236" cy="7628762"/>
            <a:chOff x="0" y="0"/>
            <a:chExt cx="6348730" cy="6350000"/>
          </a:xfrm>
        </p:grpSpPr>
        <p:sp>
          <p:nvSpPr>
            <p:cNvPr id="5" name="Freeform 5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4F4F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3169599"/>
            <a:ext cx="7986557" cy="3901472"/>
            <a:chOff x="0" y="0"/>
            <a:chExt cx="9737324" cy="4756730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9673824" cy="4693230"/>
            </a:xfrm>
            <a:custGeom>
              <a:avLst/>
              <a:gdLst/>
              <a:ahLst/>
              <a:cxnLst/>
              <a:rect l="l" t="t" r="r" b="b"/>
              <a:pathLst>
                <a:path w="9673824" h="4693230">
                  <a:moveTo>
                    <a:pt x="9581114" y="4693230"/>
                  </a:moveTo>
                  <a:lnTo>
                    <a:pt x="92710" y="4693230"/>
                  </a:lnTo>
                  <a:cubicBezTo>
                    <a:pt x="41910" y="4693230"/>
                    <a:pt x="0" y="4651320"/>
                    <a:pt x="0" y="460052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9579845" y="0"/>
                  </a:lnTo>
                  <a:cubicBezTo>
                    <a:pt x="9630645" y="0"/>
                    <a:pt x="9672555" y="41910"/>
                    <a:pt x="9672555" y="92710"/>
                  </a:cubicBezTo>
                  <a:lnTo>
                    <a:pt x="9672555" y="4599250"/>
                  </a:lnTo>
                  <a:cubicBezTo>
                    <a:pt x="9673824" y="4651320"/>
                    <a:pt x="9631914" y="4693230"/>
                    <a:pt x="9581114" y="46932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9737325" cy="4756731"/>
            </a:xfrm>
            <a:custGeom>
              <a:avLst/>
              <a:gdLst/>
              <a:ahLst/>
              <a:cxnLst/>
              <a:rect l="l" t="t" r="r" b="b"/>
              <a:pathLst>
                <a:path w="9737325" h="4756731">
                  <a:moveTo>
                    <a:pt x="9612864" y="59690"/>
                  </a:moveTo>
                  <a:cubicBezTo>
                    <a:pt x="9648424" y="59690"/>
                    <a:pt x="9677635" y="88900"/>
                    <a:pt x="9677635" y="124460"/>
                  </a:cubicBezTo>
                  <a:lnTo>
                    <a:pt x="9677635" y="4632270"/>
                  </a:lnTo>
                  <a:cubicBezTo>
                    <a:pt x="9677635" y="4667831"/>
                    <a:pt x="9648424" y="4697040"/>
                    <a:pt x="9612864" y="4697040"/>
                  </a:cubicBezTo>
                  <a:lnTo>
                    <a:pt x="124460" y="4697040"/>
                  </a:lnTo>
                  <a:cubicBezTo>
                    <a:pt x="88900" y="4697040"/>
                    <a:pt x="59690" y="4667831"/>
                    <a:pt x="59690" y="463227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9612864" y="59690"/>
                  </a:lnTo>
                  <a:moveTo>
                    <a:pt x="96128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632270"/>
                  </a:lnTo>
                  <a:cubicBezTo>
                    <a:pt x="0" y="4700850"/>
                    <a:pt x="55880" y="4756731"/>
                    <a:pt x="124460" y="4756731"/>
                  </a:cubicBezTo>
                  <a:lnTo>
                    <a:pt x="9612864" y="4756731"/>
                  </a:lnTo>
                  <a:cubicBezTo>
                    <a:pt x="9681445" y="4756731"/>
                    <a:pt x="9737325" y="4700850"/>
                    <a:pt x="9737325" y="4632270"/>
                  </a:cubicBezTo>
                  <a:lnTo>
                    <a:pt x="9737325" y="124460"/>
                  </a:lnTo>
                  <a:cubicBezTo>
                    <a:pt x="9737325" y="55880"/>
                    <a:pt x="9681445" y="0"/>
                    <a:pt x="961286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8700" y="3169599"/>
            <a:ext cx="8268780" cy="4225056"/>
            <a:chOff x="0" y="0"/>
            <a:chExt cx="11025040" cy="5633408"/>
          </a:xfrm>
        </p:grpSpPr>
        <p:grpSp>
          <p:nvGrpSpPr>
            <p:cNvPr id="13" name="Group 13"/>
            <p:cNvGrpSpPr/>
            <p:nvPr/>
          </p:nvGrpSpPr>
          <p:grpSpPr>
            <a:xfrm>
              <a:off x="376297" y="431445"/>
              <a:ext cx="10648742" cy="5201962"/>
              <a:chOff x="0" y="0"/>
              <a:chExt cx="9737324" cy="475673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9673824" cy="4693230"/>
              </a:xfrm>
              <a:custGeom>
                <a:avLst/>
                <a:gdLst/>
                <a:ahLst/>
                <a:cxnLst/>
                <a:rect l="l" t="t" r="r" b="b"/>
                <a:pathLst>
                  <a:path w="9673824" h="4693230">
                    <a:moveTo>
                      <a:pt x="9581114" y="4693230"/>
                    </a:moveTo>
                    <a:lnTo>
                      <a:pt x="92710" y="4693230"/>
                    </a:lnTo>
                    <a:cubicBezTo>
                      <a:pt x="41910" y="4693230"/>
                      <a:pt x="0" y="4651320"/>
                      <a:pt x="0" y="460052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9579845" y="0"/>
                    </a:lnTo>
                    <a:cubicBezTo>
                      <a:pt x="9630645" y="0"/>
                      <a:pt x="9672555" y="41910"/>
                      <a:pt x="9672555" y="92710"/>
                    </a:cubicBezTo>
                    <a:lnTo>
                      <a:pt x="9672555" y="4599250"/>
                    </a:lnTo>
                    <a:cubicBezTo>
                      <a:pt x="9673824" y="4651320"/>
                      <a:pt x="9631914" y="4693230"/>
                      <a:pt x="9581114" y="469323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9737325" cy="4756731"/>
              </a:xfrm>
              <a:custGeom>
                <a:avLst/>
                <a:gdLst/>
                <a:ahLst/>
                <a:cxnLst/>
                <a:rect l="l" t="t" r="r" b="b"/>
                <a:pathLst>
                  <a:path w="9737325" h="4756731">
                    <a:moveTo>
                      <a:pt x="9612864" y="59690"/>
                    </a:moveTo>
                    <a:cubicBezTo>
                      <a:pt x="9648424" y="59690"/>
                      <a:pt x="9677635" y="88900"/>
                      <a:pt x="9677635" y="124460"/>
                    </a:cubicBezTo>
                    <a:lnTo>
                      <a:pt x="9677635" y="4632270"/>
                    </a:lnTo>
                    <a:cubicBezTo>
                      <a:pt x="9677635" y="4667831"/>
                      <a:pt x="9648424" y="4697040"/>
                      <a:pt x="9612864" y="4697040"/>
                    </a:cubicBezTo>
                    <a:lnTo>
                      <a:pt x="124460" y="4697040"/>
                    </a:lnTo>
                    <a:cubicBezTo>
                      <a:pt x="88900" y="4697040"/>
                      <a:pt x="59690" y="4667831"/>
                      <a:pt x="59690" y="463227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612864" y="59690"/>
                    </a:lnTo>
                    <a:moveTo>
                      <a:pt x="961286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4632270"/>
                    </a:lnTo>
                    <a:cubicBezTo>
                      <a:pt x="0" y="4700850"/>
                      <a:pt x="55880" y="4756731"/>
                      <a:pt x="124460" y="4756731"/>
                    </a:cubicBezTo>
                    <a:lnTo>
                      <a:pt x="9612864" y="4756731"/>
                    </a:lnTo>
                    <a:cubicBezTo>
                      <a:pt x="9681445" y="4756731"/>
                      <a:pt x="9737325" y="4700850"/>
                      <a:pt x="9737325" y="4632270"/>
                    </a:cubicBezTo>
                    <a:lnTo>
                      <a:pt x="9737325" y="124460"/>
                    </a:lnTo>
                    <a:cubicBezTo>
                      <a:pt x="9737325" y="55880"/>
                      <a:pt x="9681445" y="0"/>
                      <a:pt x="9612864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0648742" cy="5201962"/>
              <a:chOff x="0" y="0"/>
              <a:chExt cx="9737324" cy="475673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1750" y="31750"/>
                <a:ext cx="9673824" cy="4693230"/>
              </a:xfrm>
              <a:custGeom>
                <a:avLst/>
                <a:gdLst/>
                <a:ahLst/>
                <a:cxnLst/>
                <a:rect l="l" t="t" r="r" b="b"/>
                <a:pathLst>
                  <a:path w="9673824" h="4693230">
                    <a:moveTo>
                      <a:pt x="9581114" y="4693230"/>
                    </a:moveTo>
                    <a:lnTo>
                      <a:pt x="92710" y="4693230"/>
                    </a:lnTo>
                    <a:cubicBezTo>
                      <a:pt x="41910" y="4693230"/>
                      <a:pt x="0" y="4651320"/>
                      <a:pt x="0" y="460052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9579845" y="0"/>
                    </a:lnTo>
                    <a:cubicBezTo>
                      <a:pt x="9630645" y="0"/>
                      <a:pt x="9672555" y="41910"/>
                      <a:pt x="9672555" y="92710"/>
                    </a:cubicBezTo>
                    <a:lnTo>
                      <a:pt x="9672555" y="4599250"/>
                    </a:lnTo>
                    <a:cubicBezTo>
                      <a:pt x="9673824" y="4651320"/>
                      <a:pt x="9631914" y="4693230"/>
                      <a:pt x="9581114" y="469323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9737325" cy="4756731"/>
              </a:xfrm>
              <a:custGeom>
                <a:avLst/>
                <a:gdLst/>
                <a:ahLst/>
                <a:cxnLst/>
                <a:rect l="l" t="t" r="r" b="b"/>
                <a:pathLst>
                  <a:path w="9737325" h="4756731">
                    <a:moveTo>
                      <a:pt x="9612864" y="59690"/>
                    </a:moveTo>
                    <a:cubicBezTo>
                      <a:pt x="9648424" y="59690"/>
                      <a:pt x="9677635" y="88900"/>
                      <a:pt x="9677635" y="124460"/>
                    </a:cubicBezTo>
                    <a:lnTo>
                      <a:pt x="9677635" y="4632270"/>
                    </a:lnTo>
                    <a:cubicBezTo>
                      <a:pt x="9677635" y="4667831"/>
                      <a:pt x="9648424" y="4697040"/>
                      <a:pt x="9612864" y="4697040"/>
                    </a:cubicBezTo>
                    <a:lnTo>
                      <a:pt x="124460" y="4697040"/>
                    </a:lnTo>
                    <a:cubicBezTo>
                      <a:pt x="88900" y="4697040"/>
                      <a:pt x="59690" y="4667831"/>
                      <a:pt x="59690" y="463227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612864" y="59690"/>
                    </a:lnTo>
                    <a:moveTo>
                      <a:pt x="961286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4632270"/>
                    </a:lnTo>
                    <a:cubicBezTo>
                      <a:pt x="0" y="4700850"/>
                      <a:pt x="55880" y="4756731"/>
                      <a:pt x="124460" y="4756731"/>
                    </a:cubicBezTo>
                    <a:lnTo>
                      <a:pt x="9612864" y="4756731"/>
                    </a:lnTo>
                    <a:cubicBezTo>
                      <a:pt x="9681445" y="4756731"/>
                      <a:pt x="9737325" y="4700850"/>
                      <a:pt x="9737325" y="4632270"/>
                    </a:cubicBezTo>
                    <a:lnTo>
                      <a:pt x="9737325" y="124460"/>
                    </a:lnTo>
                    <a:cubicBezTo>
                      <a:pt x="9737325" y="55880"/>
                      <a:pt x="9681445" y="0"/>
                      <a:pt x="9612864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028700" y="1629538"/>
            <a:ext cx="7986557" cy="1200762"/>
            <a:chOff x="0" y="0"/>
            <a:chExt cx="8733103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8669603" cy="1249503"/>
            </a:xfrm>
            <a:custGeom>
              <a:avLst/>
              <a:gdLst/>
              <a:ahLst/>
              <a:cxnLst/>
              <a:rect l="l" t="t" r="r" b="b"/>
              <a:pathLst>
                <a:path w="8669603" h="1249503">
                  <a:moveTo>
                    <a:pt x="8576893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75622" y="0"/>
                  </a:lnTo>
                  <a:cubicBezTo>
                    <a:pt x="8626422" y="0"/>
                    <a:pt x="8668333" y="41910"/>
                    <a:pt x="8668333" y="92710"/>
                  </a:cubicBezTo>
                  <a:lnTo>
                    <a:pt x="8668333" y="1155523"/>
                  </a:lnTo>
                  <a:cubicBezTo>
                    <a:pt x="8669603" y="1207593"/>
                    <a:pt x="8627693" y="1249503"/>
                    <a:pt x="8576893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8733103" cy="1313003"/>
            </a:xfrm>
            <a:custGeom>
              <a:avLst/>
              <a:gdLst/>
              <a:ahLst/>
              <a:cxnLst/>
              <a:rect l="l" t="t" r="r" b="b"/>
              <a:pathLst>
                <a:path w="8733103" h="1313003">
                  <a:moveTo>
                    <a:pt x="8608643" y="59690"/>
                  </a:moveTo>
                  <a:cubicBezTo>
                    <a:pt x="8644203" y="59690"/>
                    <a:pt x="8673412" y="88900"/>
                    <a:pt x="8673412" y="124460"/>
                  </a:cubicBezTo>
                  <a:lnTo>
                    <a:pt x="8673412" y="1188543"/>
                  </a:lnTo>
                  <a:cubicBezTo>
                    <a:pt x="8673412" y="1224103"/>
                    <a:pt x="8644203" y="1253313"/>
                    <a:pt x="8608643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608643" y="59690"/>
                  </a:lnTo>
                  <a:moveTo>
                    <a:pt x="860864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8608643" y="1313003"/>
                  </a:lnTo>
                  <a:cubicBezTo>
                    <a:pt x="8677222" y="1313003"/>
                    <a:pt x="8733103" y="1257123"/>
                    <a:pt x="8733103" y="1188543"/>
                  </a:cubicBezTo>
                  <a:lnTo>
                    <a:pt x="8733103" y="124460"/>
                  </a:lnTo>
                  <a:cubicBezTo>
                    <a:pt x="8733103" y="55880"/>
                    <a:pt x="8677222" y="0"/>
                    <a:pt x="860864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054741" y="1958734"/>
            <a:ext cx="793148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4800" dirty="0" err="1" smtClean="0">
                <a:solidFill>
                  <a:srgbClr val="F42A2A"/>
                </a:solidFill>
                <a:latin typeface="Quiglet" panose="02000800000000000000" pitchFamily="2" charset="0"/>
                <a:ea typeface="Be Vietnam"/>
                <a:cs typeface="Be Vietnam"/>
                <a:sym typeface="Be Vietnam"/>
              </a:rPr>
              <a:t>C</a:t>
            </a:r>
            <a:r>
              <a:rPr lang="en-US" sz="4800" dirty="0" err="1" smtClean="0">
                <a:solidFill>
                  <a:srgbClr val="000000"/>
                </a:solidFill>
                <a:latin typeface="Quiglet" panose="02000800000000000000" pitchFamily="2" charset="0"/>
                <a:ea typeface="Be Vietnam"/>
                <a:cs typeface="Be Vietnam"/>
                <a:sym typeface="Be Vietnam"/>
              </a:rPr>
              <a:t>harte</a:t>
            </a:r>
            <a:r>
              <a:rPr lang="en-US" sz="4800" dirty="0" smtClean="0">
                <a:solidFill>
                  <a:srgbClr val="000000"/>
                </a:solidFill>
                <a:latin typeface="Quiglet" panose="02000800000000000000" pitchFamily="2" charset="0"/>
                <a:ea typeface="Be Vietnam"/>
                <a:cs typeface="Be Vietnam"/>
                <a:sym typeface="Be Vietnam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Quiglet" panose="02000800000000000000" pitchFamily="2" charset="0"/>
                <a:ea typeface="Be Vietnam"/>
                <a:cs typeface="Be Vietnam"/>
                <a:sym typeface="Be Vietnam"/>
              </a:rPr>
              <a:t>gr</a:t>
            </a:r>
            <a:r>
              <a:rPr lang="en-US" sz="4800" dirty="0" err="1" smtClean="0">
                <a:solidFill>
                  <a:srgbClr val="0EBF14"/>
                </a:solidFill>
                <a:latin typeface="Quiglet" panose="02000800000000000000" pitchFamily="2" charset="0"/>
                <a:ea typeface="Be Vietnam"/>
                <a:cs typeface="Be Vietnam"/>
                <a:sym typeface="Be Vietnam"/>
              </a:rPr>
              <a:t>a</a:t>
            </a:r>
            <a:r>
              <a:rPr lang="en-US" sz="4800" dirty="0" err="1" smtClean="0">
                <a:solidFill>
                  <a:srgbClr val="000000"/>
                </a:solidFill>
                <a:latin typeface="Quiglet" panose="02000800000000000000" pitchFamily="2" charset="0"/>
                <a:ea typeface="Be Vietnam"/>
                <a:cs typeface="Be Vietnam"/>
                <a:sym typeface="Be Vietnam"/>
              </a:rPr>
              <a:t>phiq</a:t>
            </a:r>
            <a:r>
              <a:rPr lang="en-US" sz="4800" dirty="0" err="1" smtClean="0">
                <a:solidFill>
                  <a:srgbClr val="219ED3"/>
                </a:solidFill>
                <a:latin typeface="Quiglet" panose="02000800000000000000" pitchFamily="2" charset="0"/>
                <a:ea typeface="Be Vietnam"/>
                <a:cs typeface="Be Vietnam"/>
                <a:sym typeface="Be Vietnam"/>
              </a:rPr>
              <a:t>u</a:t>
            </a:r>
            <a:r>
              <a:rPr lang="en-US" sz="4800" dirty="0" err="1" smtClean="0">
                <a:solidFill>
                  <a:srgbClr val="000000"/>
                </a:solidFill>
                <a:latin typeface="Quiglet" panose="02000800000000000000" pitchFamily="2" charset="0"/>
                <a:ea typeface="Be Vietnam"/>
                <a:cs typeface="Be Vietnam"/>
                <a:sym typeface="Be Vietnam"/>
              </a:rPr>
              <a:t>e</a:t>
            </a:r>
            <a:endParaRPr lang="en-US" sz="4800" dirty="0">
              <a:solidFill>
                <a:srgbClr val="000000"/>
              </a:solidFill>
              <a:latin typeface="Quiglet" panose="02000800000000000000" pitchFamily="2" charset="0"/>
              <a:ea typeface="Be Vietnam"/>
              <a:cs typeface="Be Vietnam"/>
              <a:sym typeface="Be Vietnam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8088450" y="1934843"/>
            <a:ext cx="590151" cy="590151"/>
          </a:xfrm>
          <a:custGeom>
            <a:avLst/>
            <a:gdLst/>
            <a:ahLst/>
            <a:cxnLst/>
            <a:rect l="l" t="t" r="r" b="b"/>
            <a:pathLst>
              <a:path w="590151" h="590151">
                <a:moveTo>
                  <a:pt x="0" y="0"/>
                </a:moveTo>
                <a:lnTo>
                  <a:pt x="590151" y="0"/>
                </a:lnTo>
                <a:lnTo>
                  <a:pt x="590151" y="590152"/>
                </a:lnTo>
                <a:lnTo>
                  <a:pt x="0" y="590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ZoneTexte 27"/>
          <p:cNvSpPr txBox="1"/>
          <p:nvPr/>
        </p:nvSpPr>
        <p:spPr>
          <a:xfrm>
            <a:off x="1109819" y="3637740"/>
            <a:ext cx="7931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 err="1" smtClean="0"/>
              <a:t>Roboto</a:t>
            </a:r>
            <a:endParaRPr lang="fr-FR" sz="6000" dirty="0"/>
          </a:p>
        </p:txBody>
      </p:sp>
      <p:sp>
        <p:nvSpPr>
          <p:cNvPr id="29" name="ZoneTexte 28"/>
          <p:cNvSpPr txBox="1"/>
          <p:nvPr/>
        </p:nvSpPr>
        <p:spPr>
          <a:xfrm>
            <a:off x="9720090" y="5562143"/>
            <a:ext cx="7587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 err="1" smtClean="0">
                <a:latin typeface="Quiglet" panose="02000800000000000000" pitchFamily="2" charset="0"/>
              </a:rPr>
              <a:t>quizzCodeCamp</a:t>
            </a:r>
            <a:endParaRPr lang="fr-FR" sz="6000" dirty="0">
              <a:latin typeface="Quiglet" panose="02000800000000000000" pitchFamily="2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9658105" y="3931602"/>
            <a:ext cx="7587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 err="1">
                <a:latin typeface="Roboto" pitchFamily="2" charset="0"/>
                <a:ea typeface="Roboto" pitchFamily="2" charset="0"/>
              </a:rPr>
              <a:t>Q</a:t>
            </a:r>
            <a:r>
              <a:rPr lang="fr-FR" sz="6000" dirty="0" err="1" smtClean="0">
                <a:latin typeface="Roboto" pitchFamily="2" charset="0"/>
                <a:ea typeface="Roboto" pitchFamily="2" charset="0"/>
              </a:rPr>
              <a:t>uizzCodeCamp</a:t>
            </a:r>
            <a:endParaRPr lang="fr-FR" sz="6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419425" y="5571677"/>
            <a:ext cx="7002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 err="1" smtClean="0"/>
              <a:t>Quiglet</a:t>
            </a:r>
            <a:endParaRPr lang="fr-FR" sz="6000" dirty="0" smtClean="0"/>
          </a:p>
        </p:txBody>
      </p:sp>
    </p:spTree>
    <p:extLst>
      <p:ext uri="{BB962C8B-B14F-4D97-AF65-F5344CB8AC3E}">
        <p14:creationId xmlns:p14="http://schemas.microsoft.com/office/powerpoint/2010/main" val="350484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0306" y="7380162"/>
            <a:ext cx="7574892" cy="3401815"/>
          </a:xfrm>
          <a:custGeom>
            <a:avLst/>
            <a:gdLst/>
            <a:ahLst/>
            <a:cxnLst/>
            <a:rect l="l" t="t" r="r" b="b"/>
            <a:pathLst>
              <a:path w="7574892" h="3401815">
                <a:moveTo>
                  <a:pt x="0" y="0"/>
                </a:moveTo>
                <a:lnTo>
                  <a:pt x="7574892" y="0"/>
                </a:lnTo>
                <a:lnTo>
                  <a:pt x="7574892" y="3401815"/>
                </a:lnTo>
                <a:lnTo>
                  <a:pt x="0" y="34018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64233" y="1454410"/>
            <a:ext cx="7026518" cy="7027923"/>
            <a:chOff x="0" y="0"/>
            <a:chExt cx="6348730" cy="6350000"/>
          </a:xfrm>
        </p:grpSpPr>
        <p:sp>
          <p:nvSpPr>
            <p:cNvPr id="4" name="Freeform 4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5073904" y="-379645"/>
            <a:ext cx="3959423" cy="395942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435629" y="1454410"/>
            <a:ext cx="7173110" cy="1098705"/>
            <a:chOff x="0" y="0"/>
            <a:chExt cx="9564147" cy="1464940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1750" y="31750"/>
                <a:ext cx="12067833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794656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858156">
                    <a:moveTo>
                      <a:pt x="12006873" y="59690"/>
                    </a:moveTo>
                    <a:cubicBezTo>
                      <a:pt x="12042433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3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8" name="Freeform 18"/>
            <p:cNvSpPr/>
            <p:nvPr/>
          </p:nvSpPr>
          <p:spPr>
            <a:xfrm>
              <a:off x="376761" y="402621"/>
              <a:ext cx="659699" cy="659699"/>
            </a:xfrm>
            <a:custGeom>
              <a:avLst/>
              <a:gdLst/>
              <a:ahLst/>
              <a:cxnLst/>
              <a:rect l="l" t="t" r="r" b="b"/>
              <a:pathLst>
                <a:path w="659699" h="659699">
                  <a:moveTo>
                    <a:pt x="0" y="0"/>
                  </a:moveTo>
                  <a:lnTo>
                    <a:pt x="659699" y="0"/>
                  </a:lnTo>
                  <a:lnTo>
                    <a:pt x="659699" y="659699"/>
                  </a:lnTo>
                  <a:lnTo>
                    <a:pt x="0" y="659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9435629" y="2927316"/>
            <a:ext cx="7173110" cy="1493199"/>
            <a:chOff x="0" y="0"/>
            <a:chExt cx="9564147" cy="1990932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9564147" cy="1990932"/>
              <a:chOff x="0" y="0"/>
              <a:chExt cx="12131333" cy="252533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12067833" cy="2461833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2461833">
                    <a:moveTo>
                      <a:pt x="11975123" y="2461833"/>
                    </a:moveTo>
                    <a:lnTo>
                      <a:pt x="92710" y="2461833"/>
                    </a:lnTo>
                    <a:cubicBezTo>
                      <a:pt x="41910" y="2461833"/>
                      <a:pt x="0" y="2419923"/>
                      <a:pt x="0" y="2369123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2367854"/>
                    </a:lnTo>
                    <a:cubicBezTo>
                      <a:pt x="12067833" y="2419923"/>
                      <a:pt x="12025923" y="2461833"/>
                      <a:pt x="11975123" y="246183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12131333" cy="2525334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2525334">
                    <a:moveTo>
                      <a:pt x="12006873" y="59690"/>
                    </a:moveTo>
                    <a:cubicBezTo>
                      <a:pt x="12042433" y="59690"/>
                      <a:pt x="12071643" y="88900"/>
                      <a:pt x="12071643" y="124460"/>
                    </a:cubicBezTo>
                    <a:lnTo>
                      <a:pt x="12071643" y="2400874"/>
                    </a:lnTo>
                    <a:cubicBezTo>
                      <a:pt x="12071643" y="2436434"/>
                      <a:pt x="12042433" y="2465643"/>
                      <a:pt x="12006873" y="2465643"/>
                    </a:cubicBezTo>
                    <a:lnTo>
                      <a:pt x="124460" y="2465643"/>
                    </a:lnTo>
                    <a:cubicBezTo>
                      <a:pt x="88900" y="2465643"/>
                      <a:pt x="59690" y="2436434"/>
                      <a:pt x="59690" y="240087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400874"/>
                    </a:lnTo>
                    <a:cubicBezTo>
                      <a:pt x="0" y="2469454"/>
                      <a:pt x="55880" y="2525334"/>
                      <a:pt x="124460" y="2525334"/>
                    </a:cubicBezTo>
                    <a:lnTo>
                      <a:pt x="12006873" y="2525334"/>
                    </a:lnTo>
                    <a:cubicBezTo>
                      <a:pt x="12075453" y="2525334"/>
                      <a:pt x="12131333" y="2469454"/>
                      <a:pt x="12131333" y="2400874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4" name="Freeform 24"/>
            <p:cNvSpPr/>
            <p:nvPr/>
          </p:nvSpPr>
          <p:spPr>
            <a:xfrm>
              <a:off x="376761" y="664558"/>
              <a:ext cx="659699" cy="659699"/>
            </a:xfrm>
            <a:custGeom>
              <a:avLst/>
              <a:gdLst/>
              <a:ahLst/>
              <a:cxnLst/>
              <a:rect l="l" t="t" r="r" b="b"/>
              <a:pathLst>
                <a:path w="659699" h="659699">
                  <a:moveTo>
                    <a:pt x="0" y="0"/>
                  </a:moveTo>
                  <a:lnTo>
                    <a:pt x="659699" y="0"/>
                  </a:lnTo>
                  <a:lnTo>
                    <a:pt x="659699" y="659699"/>
                  </a:lnTo>
                  <a:lnTo>
                    <a:pt x="0" y="659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9435629" y="4744215"/>
            <a:ext cx="7173110" cy="1493199"/>
            <a:chOff x="0" y="0"/>
            <a:chExt cx="9564147" cy="1990932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9564147" cy="1990932"/>
              <a:chOff x="0" y="0"/>
              <a:chExt cx="12131333" cy="2525333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31750" y="31750"/>
                <a:ext cx="12067833" cy="2461833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2461833">
                    <a:moveTo>
                      <a:pt x="11975123" y="2461833"/>
                    </a:moveTo>
                    <a:lnTo>
                      <a:pt x="92710" y="2461833"/>
                    </a:lnTo>
                    <a:cubicBezTo>
                      <a:pt x="41910" y="2461833"/>
                      <a:pt x="0" y="2419923"/>
                      <a:pt x="0" y="2369123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2367854"/>
                    </a:lnTo>
                    <a:cubicBezTo>
                      <a:pt x="12067833" y="2419923"/>
                      <a:pt x="12025923" y="2461833"/>
                      <a:pt x="11975123" y="246183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31333" cy="2525334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2525334">
                    <a:moveTo>
                      <a:pt x="12006873" y="59690"/>
                    </a:moveTo>
                    <a:cubicBezTo>
                      <a:pt x="12042433" y="59690"/>
                      <a:pt x="12071643" y="88900"/>
                      <a:pt x="12071643" y="124460"/>
                    </a:cubicBezTo>
                    <a:lnTo>
                      <a:pt x="12071643" y="2400874"/>
                    </a:lnTo>
                    <a:cubicBezTo>
                      <a:pt x="12071643" y="2436434"/>
                      <a:pt x="12042433" y="2465643"/>
                      <a:pt x="12006873" y="2465643"/>
                    </a:cubicBezTo>
                    <a:lnTo>
                      <a:pt x="124460" y="2465643"/>
                    </a:lnTo>
                    <a:cubicBezTo>
                      <a:pt x="88900" y="2465643"/>
                      <a:pt x="59690" y="2436434"/>
                      <a:pt x="59690" y="240087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400874"/>
                    </a:lnTo>
                    <a:cubicBezTo>
                      <a:pt x="0" y="2469454"/>
                      <a:pt x="55880" y="2525334"/>
                      <a:pt x="124460" y="2525334"/>
                    </a:cubicBezTo>
                    <a:lnTo>
                      <a:pt x="12006873" y="2525334"/>
                    </a:lnTo>
                    <a:cubicBezTo>
                      <a:pt x="12075453" y="2525334"/>
                      <a:pt x="12131333" y="2469454"/>
                      <a:pt x="12131333" y="2400874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0" name="Freeform 30"/>
            <p:cNvSpPr/>
            <p:nvPr/>
          </p:nvSpPr>
          <p:spPr>
            <a:xfrm>
              <a:off x="376761" y="664558"/>
              <a:ext cx="659699" cy="659699"/>
            </a:xfrm>
            <a:custGeom>
              <a:avLst/>
              <a:gdLst/>
              <a:ahLst/>
              <a:cxnLst/>
              <a:rect l="l" t="t" r="r" b="b"/>
              <a:pathLst>
                <a:path w="659699" h="659699">
                  <a:moveTo>
                    <a:pt x="0" y="0"/>
                  </a:moveTo>
                  <a:lnTo>
                    <a:pt x="659699" y="0"/>
                  </a:lnTo>
                  <a:lnTo>
                    <a:pt x="659699" y="659699"/>
                  </a:lnTo>
                  <a:lnTo>
                    <a:pt x="0" y="659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9435629" y="6521222"/>
            <a:ext cx="7173110" cy="1886899"/>
            <a:chOff x="0" y="0"/>
            <a:chExt cx="9564147" cy="2515865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9564147" cy="2515865"/>
              <a:chOff x="0" y="0"/>
              <a:chExt cx="12131333" cy="3191168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1750" y="31750"/>
                <a:ext cx="12067833" cy="3127668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3127668">
                    <a:moveTo>
                      <a:pt x="11975123" y="3127668"/>
                    </a:moveTo>
                    <a:lnTo>
                      <a:pt x="92710" y="3127668"/>
                    </a:lnTo>
                    <a:cubicBezTo>
                      <a:pt x="41910" y="3127668"/>
                      <a:pt x="0" y="3085758"/>
                      <a:pt x="0" y="303495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3033688"/>
                    </a:lnTo>
                    <a:cubicBezTo>
                      <a:pt x="12067833" y="3085758"/>
                      <a:pt x="12025923" y="3127668"/>
                      <a:pt x="11975123" y="312766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12131333" cy="3191168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3191168">
                    <a:moveTo>
                      <a:pt x="12006873" y="59690"/>
                    </a:moveTo>
                    <a:cubicBezTo>
                      <a:pt x="12042433" y="59690"/>
                      <a:pt x="12071643" y="88900"/>
                      <a:pt x="12071643" y="124460"/>
                    </a:cubicBezTo>
                    <a:lnTo>
                      <a:pt x="12071643" y="3066708"/>
                    </a:lnTo>
                    <a:cubicBezTo>
                      <a:pt x="12071643" y="3102268"/>
                      <a:pt x="12042433" y="3131478"/>
                      <a:pt x="12006873" y="3131478"/>
                    </a:cubicBezTo>
                    <a:lnTo>
                      <a:pt x="124460" y="3131478"/>
                    </a:lnTo>
                    <a:cubicBezTo>
                      <a:pt x="88900" y="3131478"/>
                      <a:pt x="59690" y="3102268"/>
                      <a:pt x="59690" y="306670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066708"/>
                    </a:lnTo>
                    <a:cubicBezTo>
                      <a:pt x="0" y="3135288"/>
                      <a:pt x="55880" y="3191168"/>
                      <a:pt x="124460" y="3191168"/>
                    </a:cubicBezTo>
                    <a:lnTo>
                      <a:pt x="12006873" y="3191168"/>
                    </a:lnTo>
                    <a:cubicBezTo>
                      <a:pt x="12075453" y="3191168"/>
                      <a:pt x="12131333" y="3135288"/>
                      <a:pt x="12131333" y="3066708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6" name="Freeform 36"/>
            <p:cNvSpPr/>
            <p:nvPr/>
          </p:nvSpPr>
          <p:spPr>
            <a:xfrm>
              <a:off x="376761" y="926496"/>
              <a:ext cx="659699" cy="659699"/>
            </a:xfrm>
            <a:custGeom>
              <a:avLst/>
              <a:gdLst/>
              <a:ahLst/>
              <a:cxnLst/>
              <a:rect l="l" t="t" r="r" b="b"/>
              <a:pathLst>
                <a:path w="659699" h="659699">
                  <a:moveTo>
                    <a:pt x="0" y="0"/>
                  </a:moveTo>
                  <a:lnTo>
                    <a:pt x="659699" y="0"/>
                  </a:lnTo>
                  <a:lnTo>
                    <a:pt x="659699" y="659699"/>
                  </a:lnTo>
                  <a:lnTo>
                    <a:pt x="0" y="659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37" name="Imag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505" y="1939241"/>
            <a:ext cx="6477000" cy="654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7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17760" y="5185768"/>
            <a:ext cx="5101232" cy="51012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7" name="Freeform 27"/>
          <p:cNvSpPr/>
          <p:nvPr/>
        </p:nvSpPr>
        <p:spPr>
          <a:xfrm>
            <a:off x="14638764" y="-524085"/>
            <a:ext cx="3974490" cy="3974490"/>
          </a:xfrm>
          <a:custGeom>
            <a:avLst/>
            <a:gdLst/>
            <a:ahLst/>
            <a:cxnLst/>
            <a:rect l="l" t="t" r="r" b="b"/>
            <a:pathLst>
              <a:path w="3974490" h="3974490">
                <a:moveTo>
                  <a:pt x="0" y="0"/>
                </a:moveTo>
                <a:lnTo>
                  <a:pt x="3974490" y="0"/>
                </a:lnTo>
                <a:lnTo>
                  <a:pt x="3974490" y="3974491"/>
                </a:lnTo>
                <a:lnTo>
                  <a:pt x="0" y="39744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39" name="Group 12"/>
          <p:cNvGrpSpPr>
            <a:grpSpLocks noChangeAspect="1"/>
          </p:cNvGrpSpPr>
          <p:nvPr/>
        </p:nvGrpSpPr>
        <p:grpSpPr>
          <a:xfrm>
            <a:off x="592514" y="2088140"/>
            <a:ext cx="8082617" cy="5927254"/>
            <a:chOff x="0" y="0"/>
            <a:chExt cx="8456930" cy="6350000"/>
          </a:xfrm>
        </p:grpSpPr>
        <p:sp>
          <p:nvSpPr>
            <p:cNvPr id="40" name="Freeform 13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1" name="Freeform 14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2" name="Freeform 15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3" name="Freeform 16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4" name="Freeform 17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5" name="Freeform 19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343717" y="1477184"/>
            <a:ext cx="8229600" cy="6035042"/>
            <a:chOff x="0" y="0"/>
            <a:chExt cx="845693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399375" y="2216469"/>
            <a:ext cx="602807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42"/>
              </a:lnSpc>
            </a:pPr>
            <a:r>
              <a:rPr lang="en-US" sz="2724" dirty="0" smtClean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Wilfried</a:t>
            </a:r>
            <a:endParaRPr lang="en-US" sz="2724" dirty="0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444973" y="1617600"/>
            <a:ext cx="636925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42"/>
              </a:lnSpc>
            </a:pPr>
            <a:r>
              <a:rPr lang="en-US" sz="2724" dirty="0" err="1" smtClean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Yannick</a:t>
            </a:r>
            <a:endParaRPr lang="en-US" sz="2724" dirty="0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1692888" y="114451"/>
            <a:ext cx="14902224" cy="1234097"/>
            <a:chOff x="0" y="0"/>
            <a:chExt cx="25202990" cy="2087134"/>
          </a:xfrm>
        </p:grpSpPr>
        <p:sp>
          <p:nvSpPr>
            <p:cNvPr id="23" name="Freeform 23"/>
            <p:cNvSpPr/>
            <p:nvPr/>
          </p:nvSpPr>
          <p:spPr>
            <a:xfrm>
              <a:off x="31750" y="31750"/>
              <a:ext cx="25139490" cy="2023634"/>
            </a:xfrm>
            <a:custGeom>
              <a:avLst/>
              <a:gdLst/>
              <a:ahLst/>
              <a:cxnLst/>
              <a:rect l="l" t="t" r="r" b="b"/>
              <a:pathLst>
                <a:path w="25139490" h="2023634">
                  <a:moveTo>
                    <a:pt x="25046780" y="2023634"/>
                  </a:moveTo>
                  <a:lnTo>
                    <a:pt x="92710" y="2023634"/>
                  </a:lnTo>
                  <a:cubicBezTo>
                    <a:pt x="41910" y="2023634"/>
                    <a:pt x="0" y="1981724"/>
                    <a:pt x="0" y="193092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5045510" y="0"/>
                  </a:lnTo>
                  <a:cubicBezTo>
                    <a:pt x="25096310" y="0"/>
                    <a:pt x="25138221" y="41910"/>
                    <a:pt x="25138221" y="92710"/>
                  </a:cubicBezTo>
                  <a:lnTo>
                    <a:pt x="25138221" y="1929654"/>
                  </a:lnTo>
                  <a:cubicBezTo>
                    <a:pt x="25139490" y="1981724"/>
                    <a:pt x="25097580" y="2023634"/>
                    <a:pt x="25046780" y="20236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25202990" cy="2087134"/>
            </a:xfrm>
            <a:custGeom>
              <a:avLst/>
              <a:gdLst/>
              <a:ahLst/>
              <a:cxnLst/>
              <a:rect l="l" t="t" r="r" b="b"/>
              <a:pathLst>
                <a:path w="25202990" h="2087134">
                  <a:moveTo>
                    <a:pt x="25078530" y="59690"/>
                  </a:moveTo>
                  <a:cubicBezTo>
                    <a:pt x="25114090" y="59690"/>
                    <a:pt x="25143301" y="88900"/>
                    <a:pt x="25143301" y="124460"/>
                  </a:cubicBezTo>
                  <a:lnTo>
                    <a:pt x="25143301" y="1962674"/>
                  </a:lnTo>
                  <a:cubicBezTo>
                    <a:pt x="25143301" y="1998234"/>
                    <a:pt x="25114090" y="2027444"/>
                    <a:pt x="25078530" y="2027444"/>
                  </a:cubicBezTo>
                  <a:lnTo>
                    <a:pt x="124460" y="2027444"/>
                  </a:lnTo>
                  <a:cubicBezTo>
                    <a:pt x="88900" y="2027444"/>
                    <a:pt x="59690" y="1998234"/>
                    <a:pt x="59690" y="196267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078531" y="59690"/>
                  </a:lnTo>
                  <a:moveTo>
                    <a:pt x="2507853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962674"/>
                  </a:lnTo>
                  <a:cubicBezTo>
                    <a:pt x="0" y="2031254"/>
                    <a:pt x="55880" y="2087134"/>
                    <a:pt x="124460" y="2087134"/>
                  </a:cubicBezTo>
                  <a:lnTo>
                    <a:pt x="25078531" y="2087134"/>
                  </a:lnTo>
                  <a:cubicBezTo>
                    <a:pt x="25147110" y="2087134"/>
                    <a:pt x="25202990" y="2031254"/>
                    <a:pt x="25202990" y="1962674"/>
                  </a:cubicBezTo>
                  <a:lnTo>
                    <a:pt x="25202990" y="124460"/>
                  </a:lnTo>
                  <a:cubicBezTo>
                    <a:pt x="25202990" y="55880"/>
                    <a:pt x="25147110" y="0"/>
                    <a:pt x="2507853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723056" y="193020"/>
            <a:ext cx="14853282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1" spc="84" dirty="0" smtClean="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NOTRE ORGANISATION</a:t>
            </a:r>
            <a:endParaRPr lang="en-US" sz="5600" b="1" spc="84" dirty="0">
              <a:solidFill>
                <a:srgbClr val="000000"/>
              </a:solidFill>
              <a:latin typeface="Be Vietnam Ultra-Bold"/>
              <a:ea typeface="Be Vietnam Ultra-Bold"/>
              <a:cs typeface="Be Vietnam Ultra-Bold"/>
              <a:sym typeface="Be Vietnam Ultra-Bold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15429103" y="436424"/>
            <a:ext cx="590151" cy="590151"/>
          </a:xfrm>
          <a:custGeom>
            <a:avLst/>
            <a:gdLst/>
            <a:ahLst/>
            <a:cxnLst/>
            <a:rect l="l" t="t" r="r" b="b"/>
            <a:pathLst>
              <a:path w="590151" h="590151">
                <a:moveTo>
                  <a:pt x="0" y="0"/>
                </a:moveTo>
                <a:lnTo>
                  <a:pt x="590152" y="0"/>
                </a:lnTo>
                <a:lnTo>
                  <a:pt x="590152" y="590152"/>
                </a:lnTo>
                <a:lnTo>
                  <a:pt x="0" y="5901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4"/>
          <p:cNvGrpSpPr>
            <a:grpSpLocks noChangeAspect="1"/>
          </p:cNvGrpSpPr>
          <p:nvPr/>
        </p:nvGrpSpPr>
        <p:grpSpPr>
          <a:xfrm>
            <a:off x="8077200" y="8947060"/>
            <a:ext cx="7065120" cy="5304941"/>
            <a:chOff x="0" y="0"/>
            <a:chExt cx="8456930" cy="6350000"/>
          </a:xfrm>
        </p:grpSpPr>
        <p:sp>
          <p:nvSpPr>
            <p:cNvPr id="29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31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32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33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5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6" name="TextBox 20"/>
          <p:cNvSpPr txBox="1"/>
          <p:nvPr/>
        </p:nvSpPr>
        <p:spPr>
          <a:xfrm>
            <a:off x="9537424" y="8937535"/>
            <a:ext cx="4349522" cy="412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2"/>
              </a:lnSpc>
            </a:pPr>
            <a:r>
              <a:rPr lang="en-US" sz="2724" dirty="0" err="1" smtClean="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Romain</a:t>
            </a:r>
            <a:endParaRPr lang="en-US" sz="2724" dirty="0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455" y="2615423"/>
            <a:ext cx="4648294" cy="3758564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94" y="2755169"/>
            <a:ext cx="7525391" cy="4546969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806" y="9879496"/>
            <a:ext cx="6084617" cy="3422597"/>
          </a:xfrm>
          <a:prstGeom prst="rect">
            <a:avLst/>
          </a:prstGeom>
        </p:spPr>
      </p:pic>
      <p:sp>
        <p:nvSpPr>
          <p:cNvPr id="48" name="Freeform 13"/>
          <p:cNvSpPr/>
          <p:nvPr/>
        </p:nvSpPr>
        <p:spPr>
          <a:xfrm>
            <a:off x="9431320" y="2089508"/>
            <a:ext cx="8018480" cy="4775784"/>
          </a:xfrm>
          <a:custGeom>
            <a:avLst/>
            <a:gdLst/>
            <a:ahLst/>
            <a:cxnLst/>
            <a:rect l="l" t="t" r="r" b="b"/>
            <a:pathLst>
              <a:path w="8456930" h="6350000">
                <a:moveTo>
                  <a:pt x="8456930" y="355600"/>
                </a:moveTo>
                <a:lnTo>
                  <a:pt x="8456930" y="637540"/>
                </a:lnTo>
                <a:lnTo>
                  <a:pt x="8455661" y="5728970"/>
                </a:lnTo>
                <a:lnTo>
                  <a:pt x="8455661" y="5994400"/>
                </a:lnTo>
                <a:cubicBezTo>
                  <a:pt x="8455661" y="6189980"/>
                  <a:pt x="8295641" y="6350000"/>
                  <a:pt x="8100061" y="6350000"/>
                </a:cubicBezTo>
                <a:lnTo>
                  <a:pt x="355600" y="6350000"/>
                </a:lnTo>
                <a:cubicBezTo>
                  <a:pt x="160020" y="6350000"/>
                  <a:pt x="0" y="6189980"/>
                  <a:pt x="0" y="5994400"/>
                </a:cubicBezTo>
                <a:lnTo>
                  <a:pt x="0" y="638810"/>
                </a:lnTo>
                <a:cubicBezTo>
                  <a:pt x="0" y="637540"/>
                  <a:pt x="0" y="638810"/>
                  <a:pt x="0" y="637540"/>
                </a:cubicBezTo>
                <a:cubicBezTo>
                  <a:pt x="0" y="636270"/>
                  <a:pt x="0" y="636270"/>
                  <a:pt x="0" y="636270"/>
                </a:cubicBezTo>
                <a:lnTo>
                  <a:pt x="0" y="355600"/>
                </a:lnTo>
                <a:cubicBezTo>
                  <a:pt x="0" y="160020"/>
                  <a:pt x="160020" y="0"/>
                  <a:pt x="355600" y="0"/>
                </a:cubicBezTo>
                <a:lnTo>
                  <a:pt x="8101330" y="0"/>
                </a:lnTo>
                <a:cubicBezTo>
                  <a:pt x="8296910" y="0"/>
                  <a:pt x="8456930" y="160020"/>
                  <a:pt x="8456930" y="35560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4" name="ZoneTexte 3"/>
          <p:cNvSpPr txBox="1"/>
          <p:nvPr/>
        </p:nvSpPr>
        <p:spPr>
          <a:xfrm>
            <a:off x="10149499" y="2809576"/>
            <a:ext cx="448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Maquettage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0306" y="7380162"/>
            <a:ext cx="7574892" cy="3401815"/>
          </a:xfrm>
          <a:custGeom>
            <a:avLst/>
            <a:gdLst/>
            <a:ahLst/>
            <a:cxnLst/>
            <a:rect l="l" t="t" r="r" b="b"/>
            <a:pathLst>
              <a:path w="7574892" h="3401815">
                <a:moveTo>
                  <a:pt x="0" y="0"/>
                </a:moveTo>
                <a:lnTo>
                  <a:pt x="7574892" y="0"/>
                </a:lnTo>
                <a:lnTo>
                  <a:pt x="7574892" y="3401815"/>
                </a:lnTo>
                <a:lnTo>
                  <a:pt x="0" y="34018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64233" y="1454410"/>
            <a:ext cx="7026518" cy="7027923"/>
            <a:chOff x="0" y="0"/>
            <a:chExt cx="6348730" cy="6350000"/>
          </a:xfrm>
        </p:grpSpPr>
        <p:sp>
          <p:nvSpPr>
            <p:cNvPr id="4" name="Freeform 4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339762" y="2731709"/>
            <a:ext cx="5475459" cy="4824375"/>
            <a:chOff x="0" y="0"/>
            <a:chExt cx="7300612" cy="6432500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7300612" cy="533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559"/>
                </a:lnSpc>
              </a:pPr>
              <a:r>
                <a:rPr lang="en-US" sz="8799" b="1">
                  <a:solidFill>
                    <a:srgbClr val="000000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Règles de débat futile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676427"/>
              <a:ext cx="6693800" cy="623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02"/>
                </a:lnSpc>
              </a:pPr>
              <a:r>
                <a:rPr lang="en-US" sz="2925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Comment fonctionne ce jeu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073904" y="-379645"/>
            <a:ext cx="3959423" cy="395942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435629" y="1454410"/>
            <a:ext cx="7173110" cy="1098705"/>
            <a:chOff x="0" y="0"/>
            <a:chExt cx="9564147" cy="1464940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1750" y="31750"/>
                <a:ext cx="12067833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794656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858156">
                    <a:moveTo>
                      <a:pt x="12006873" y="59690"/>
                    </a:moveTo>
                    <a:cubicBezTo>
                      <a:pt x="12042433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3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1453345" y="471803"/>
              <a:ext cx="7624695" cy="452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69582" lvl="1" indent="-234791" algn="l">
                <a:lnSpc>
                  <a:spcPts val="2827"/>
                </a:lnSpc>
                <a:buFont typeface="Arial"/>
                <a:buChar char="•"/>
              </a:pPr>
              <a:r>
                <a:rPr lang="en-US" sz="2175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Les équipes sont attribuées au hasard.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376761" y="402621"/>
              <a:ext cx="659699" cy="659699"/>
            </a:xfrm>
            <a:custGeom>
              <a:avLst/>
              <a:gdLst/>
              <a:ahLst/>
              <a:cxnLst/>
              <a:rect l="l" t="t" r="r" b="b"/>
              <a:pathLst>
                <a:path w="659699" h="659699">
                  <a:moveTo>
                    <a:pt x="0" y="0"/>
                  </a:moveTo>
                  <a:lnTo>
                    <a:pt x="659699" y="0"/>
                  </a:lnTo>
                  <a:lnTo>
                    <a:pt x="659699" y="659699"/>
                  </a:lnTo>
                  <a:lnTo>
                    <a:pt x="0" y="659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9435629" y="2927316"/>
            <a:ext cx="7173110" cy="1493199"/>
            <a:chOff x="0" y="0"/>
            <a:chExt cx="9564147" cy="1990932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9564147" cy="1990932"/>
              <a:chOff x="0" y="0"/>
              <a:chExt cx="12131333" cy="252533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12067833" cy="2461833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2461833">
                    <a:moveTo>
                      <a:pt x="11975123" y="2461833"/>
                    </a:moveTo>
                    <a:lnTo>
                      <a:pt x="92710" y="2461833"/>
                    </a:lnTo>
                    <a:cubicBezTo>
                      <a:pt x="41910" y="2461833"/>
                      <a:pt x="0" y="2419923"/>
                      <a:pt x="0" y="2369123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2367854"/>
                    </a:lnTo>
                    <a:cubicBezTo>
                      <a:pt x="12067833" y="2419923"/>
                      <a:pt x="12025923" y="2461833"/>
                      <a:pt x="11975123" y="246183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12131333" cy="2525334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2525334">
                    <a:moveTo>
                      <a:pt x="12006873" y="59690"/>
                    </a:moveTo>
                    <a:cubicBezTo>
                      <a:pt x="12042433" y="59690"/>
                      <a:pt x="12071643" y="88900"/>
                      <a:pt x="12071643" y="124460"/>
                    </a:cubicBezTo>
                    <a:lnTo>
                      <a:pt x="12071643" y="2400874"/>
                    </a:lnTo>
                    <a:cubicBezTo>
                      <a:pt x="12071643" y="2436434"/>
                      <a:pt x="12042433" y="2465643"/>
                      <a:pt x="12006873" y="2465643"/>
                    </a:cubicBezTo>
                    <a:lnTo>
                      <a:pt x="124460" y="2465643"/>
                    </a:lnTo>
                    <a:cubicBezTo>
                      <a:pt x="88900" y="2465643"/>
                      <a:pt x="59690" y="2436434"/>
                      <a:pt x="59690" y="240087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400874"/>
                    </a:lnTo>
                    <a:cubicBezTo>
                      <a:pt x="0" y="2469454"/>
                      <a:pt x="55880" y="2525334"/>
                      <a:pt x="124460" y="2525334"/>
                    </a:cubicBezTo>
                    <a:lnTo>
                      <a:pt x="12006873" y="2525334"/>
                    </a:lnTo>
                    <a:cubicBezTo>
                      <a:pt x="12075453" y="2525334"/>
                      <a:pt x="12131333" y="2469454"/>
                      <a:pt x="12131333" y="2400874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1453345" y="471803"/>
              <a:ext cx="7624695" cy="775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34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Vous devez utiliser l'arrière-plan virtuel désigné par votre équipe pour éviter toute confusion.</a:t>
              </a:r>
            </a:p>
          </p:txBody>
        </p:sp>
        <p:sp>
          <p:nvSpPr>
            <p:cNvPr id="24" name="Freeform 24"/>
            <p:cNvSpPr/>
            <p:nvPr/>
          </p:nvSpPr>
          <p:spPr>
            <a:xfrm>
              <a:off x="376761" y="664558"/>
              <a:ext cx="659699" cy="659699"/>
            </a:xfrm>
            <a:custGeom>
              <a:avLst/>
              <a:gdLst/>
              <a:ahLst/>
              <a:cxnLst/>
              <a:rect l="l" t="t" r="r" b="b"/>
              <a:pathLst>
                <a:path w="659699" h="659699">
                  <a:moveTo>
                    <a:pt x="0" y="0"/>
                  </a:moveTo>
                  <a:lnTo>
                    <a:pt x="659699" y="0"/>
                  </a:lnTo>
                  <a:lnTo>
                    <a:pt x="659699" y="659699"/>
                  </a:lnTo>
                  <a:lnTo>
                    <a:pt x="0" y="659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9435629" y="4744215"/>
            <a:ext cx="7173110" cy="1493199"/>
            <a:chOff x="0" y="0"/>
            <a:chExt cx="9564147" cy="1990932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9564147" cy="1990932"/>
              <a:chOff x="0" y="0"/>
              <a:chExt cx="12131333" cy="2525333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31750" y="31750"/>
                <a:ext cx="12067833" cy="2461833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2461833">
                    <a:moveTo>
                      <a:pt x="11975123" y="2461833"/>
                    </a:moveTo>
                    <a:lnTo>
                      <a:pt x="92710" y="2461833"/>
                    </a:lnTo>
                    <a:cubicBezTo>
                      <a:pt x="41910" y="2461833"/>
                      <a:pt x="0" y="2419923"/>
                      <a:pt x="0" y="2369123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2367854"/>
                    </a:lnTo>
                    <a:cubicBezTo>
                      <a:pt x="12067833" y="2419923"/>
                      <a:pt x="12025923" y="2461833"/>
                      <a:pt x="11975123" y="246183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12131333" cy="2525334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2525334">
                    <a:moveTo>
                      <a:pt x="12006873" y="59690"/>
                    </a:moveTo>
                    <a:cubicBezTo>
                      <a:pt x="12042433" y="59690"/>
                      <a:pt x="12071643" y="88900"/>
                      <a:pt x="12071643" y="124460"/>
                    </a:cubicBezTo>
                    <a:lnTo>
                      <a:pt x="12071643" y="2400874"/>
                    </a:lnTo>
                    <a:cubicBezTo>
                      <a:pt x="12071643" y="2436434"/>
                      <a:pt x="12042433" y="2465643"/>
                      <a:pt x="12006873" y="2465643"/>
                    </a:cubicBezTo>
                    <a:lnTo>
                      <a:pt x="124460" y="2465643"/>
                    </a:lnTo>
                    <a:cubicBezTo>
                      <a:pt x="88900" y="2465643"/>
                      <a:pt x="59690" y="2436434"/>
                      <a:pt x="59690" y="240087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400874"/>
                    </a:lnTo>
                    <a:cubicBezTo>
                      <a:pt x="0" y="2469454"/>
                      <a:pt x="55880" y="2525334"/>
                      <a:pt x="124460" y="2525334"/>
                    </a:cubicBezTo>
                    <a:lnTo>
                      <a:pt x="12006873" y="2525334"/>
                    </a:lnTo>
                    <a:cubicBezTo>
                      <a:pt x="12075453" y="2525334"/>
                      <a:pt x="12131333" y="2469454"/>
                      <a:pt x="12131333" y="2400874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1453345" y="471803"/>
              <a:ext cx="7624695" cy="8737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7197" lvl="1" indent="-218599" algn="l">
                <a:lnSpc>
                  <a:spcPts val="2632"/>
                </a:lnSpc>
                <a:buFont typeface="Arial"/>
                <a:buChar char="•"/>
              </a:pPr>
              <a:r>
                <a:rPr lang="en-US" sz="2025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Chaque membre de l'équipe a un partenaire assigné dans l'équipe adverse.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376761" y="664558"/>
              <a:ext cx="659699" cy="659699"/>
            </a:xfrm>
            <a:custGeom>
              <a:avLst/>
              <a:gdLst/>
              <a:ahLst/>
              <a:cxnLst/>
              <a:rect l="l" t="t" r="r" b="b"/>
              <a:pathLst>
                <a:path w="659699" h="659699">
                  <a:moveTo>
                    <a:pt x="0" y="0"/>
                  </a:moveTo>
                  <a:lnTo>
                    <a:pt x="659699" y="0"/>
                  </a:lnTo>
                  <a:lnTo>
                    <a:pt x="659699" y="659699"/>
                  </a:lnTo>
                  <a:lnTo>
                    <a:pt x="0" y="659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9435629" y="6521222"/>
            <a:ext cx="7173110" cy="1886899"/>
            <a:chOff x="0" y="0"/>
            <a:chExt cx="9564147" cy="2515865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9564147" cy="2515865"/>
              <a:chOff x="0" y="0"/>
              <a:chExt cx="12131333" cy="3191168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1750" y="31750"/>
                <a:ext cx="12067833" cy="3127668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3127668">
                    <a:moveTo>
                      <a:pt x="11975123" y="3127668"/>
                    </a:moveTo>
                    <a:lnTo>
                      <a:pt x="92710" y="3127668"/>
                    </a:lnTo>
                    <a:cubicBezTo>
                      <a:pt x="41910" y="3127668"/>
                      <a:pt x="0" y="3085758"/>
                      <a:pt x="0" y="303495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3033688"/>
                    </a:lnTo>
                    <a:cubicBezTo>
                      <a:pt x="12067833" y="3085758"/>
                      <a:pt x="12025923" y="3127668"/>
                      <a:pt x="11975123" y="312766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12131333" cy="3191168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3191168">
                    <a:moveTo>
                      <a:pt x="12006873" y="59690"/>
                    </a:moveTo>
                    <a:cubicBezTo>
                      <a:pt x="12042433" y="59690"/>
                      <a:pt x="12071643" y="88900"/>
                      <a:pt x="12071643" y="124460"/>
                    </a:cubicBezTo>
                    <a:lnTo>
                      <a:pt x="12071643" y="3066708"/>
                    </a:lnTo>
                    <a:cubicBezTo>
                      <a:pt x="12071643" y="3102268"/>
                      <a:pt x="12042433" y="3131478"/>
                      <a:pt x="12006873" y="3131478"/>
                    </a:cubicBezTo>
                    <a:lnTo>
                      <a:pt x="124460" y="3131478"/>
                    </a:lnTo>
                    <a:cubicBezTo>
                      <a:pt x="88900" y="3131478"/>
                      <a:pt x="59690" y="3102268"/>
                      <a:pt x="59690" y="306670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066708"/>
                    </a:lnTo>
                    <a:cubicBezTo>
                      <a:pt x="0" y="3135288"/>
                      <a:pt x="55880" y="3191168"/>
                      <a:pt x="124460" y="3191168"/>
                    </a:cubicBezTo>
                    <a:lnTo>
                      <a:pt x="12006873" y="3191168"/>
                    </a:lnTo>
                    <a:cubicBezTo>
                      <a:pt x="12075453" y="3191168"/>
                      <a:pt x="12131333" y="3135288"/>
                      <a:pt x="12131333" y="3066708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1453345" y="462278"/>
              <a:ext cx="7624695" cy="1550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Le sujet est attribué au hasard. Un tirage au sort décidera quel débatteur défendra quel point.</a:t>
              </a:r>
            </a:p>
          </p:txBody>
        </p:sp>
        <p:sp>
          <p:nvSpPr>
            <p:cNvPr id="36" name="Freeform 36"/>
            <p:cNvSpPr/>
            <p:nvPr/>
          </p:nvSpPr>
          <p:spPr>
            <a:xfrm>
              <a:off x="376761" y="926496"/>
              <a:ext cx="659699" cy="659699"/>
            </a:xfrm>
            <a:custGeom>
              <a:avLst/>
              <a:gdLst/>
              <a:ahLst/>
              <a:cxnLst/>
              <a:rect l="l" t="t" r="r" b="b"/>
              <a:pathLst>
                <a:path w="659699" h="659699">
                  <a:moveTo>
                    <a:pt x="0" y="0"/>
                  </a:moveTo>
                  <a:lnTo>
                    <a:pt x="659699" y="0"/>
                  </a:lnTo>
                  <a:lnTo>
                    <a:pt x="659699" y="659699"/>
                  </a:lnTo>
                  <a:lnTo>
                    <a:pt x="0" y="659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5022806" y="1223997"/>
            <a:ext cx="2739083" cy="2828925"/>
            <a:chOff x="0" y="0"/>
            <a:chExt cx="6350000" cy="6558280"/>
          </a:xfrm>
        </p:grpSpPr>
        <p:sp>
          <p:nvSpPr>
            <p:cNvPr id="4" name="Freeform 4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t="-22562" b="-2256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022806" y="5700283"/>
            <a:ext cx="2739083" cy="2828925"/>
            <a:chOff x="0" y="0"/>
            <a:chExt cx="6350000" cy="6558280"/>
          </a:xfrm>
        </p:grpSpPr>
        <p:sp>
          <p:nvSpPr>
            <p:cNvPr id="7" name="Freeform 7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t="-22471" b="-22471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152502" y="1223997"/>
            <a:ext cx="2739083" cy="2828925"/>
            <a:chOff x="0" y="0"/>
            <a:chExt cx="6350000" cy="6558280"/>
          </a:xfrm>
        </p:grpSpPr>
        <p:sp>
          <p:nvSpPr>
            <p:cNvPr id="10" name="Freeform 10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b="-44943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8152502" y="5700283"/>
            <a:ext cx="2739083" cy="2828925"/>
            <a:chOff x="0" y="0"/>
            <a:chExt cx="6350000" cy="6558280"/>
          </a:xfrm>
        </p:grpSpPr>
        <p:sp>
          <p:nvSpPr>
            <p:cNvPr id="13" name="Freeform 1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6"/>
              <a:stretch>
                <a:fillRect l="-25999" r="-25999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1305290" y="1223997"/>
            <a:ext cx="2739083" cy="2828925"/>
            <a:chOff x="0" y="0"/>
            <a:chExt cx="6350000" cy="6558280"/>
          </a:xfrm>
        </p:grpSpPr>
        <p:sp>
          <p:nvSpPr>
            <p:cNvPr id="16" name="Freeform 1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7"/>
              <a:stretch>
                <a:fillRect t="-22471" b="-22471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305290" y="5700283"/>
            <a:ext cx="2739083" cy="2828925"/>
            <a:chOff x="0" y="0"/>
            <a:chExt cx="6350000" cy="6558280"/>
          </a:xfrm>
        </p:grpSpPr>
        <p:sp>
          <p:nvSpPr>
            <p:cNvPr id="19" name="Freeform 19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8"/>
              <a:stretch>
                <a:fillRect t="-22471" b="-22471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4421970" y="1223997"/>
            <a:ext cx="2739083" cy="2828925"/>
            <a:chOff x="0" y="0"/>
            <a:chExt cx="6350000" cy="6558280"/>
          </a:xfrm>
        </p:grpSpPr>
        <p:sp>
          <p:nvSpPr>
            <p:cNvPr id="22" name="Freeform 22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9"/>
              <a:stretch>
                <a:fillRect t="-22562" b="-22562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4421970" y="5700283"/>
            <a:ext cx="2739083" cy="2828925"/>
            <a:chOff x="0" y="0"/>
            <a:chExt cx="6350000" cy="6558280"/>
          </a:xfrm>
        </p:grpSpPr>
        <p:sp>
          <p:nvSpPr>
            <p:cNvPr id="25" name="Freeform 25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10"/>
              <a:stretch>
                <a:fillRect l="-91199" t="-54912" r="-56164" b="-4836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5022806" y="4208664"/>
            <a:ext cx="2739083" cy="824218"/>
            <a:chOff x="0" y="0"/>
            <a:chExt cx="2995120" cy="901262"/>
          </a:xfrm>
        </p:grpSpPr>
        <p:sp>
          <p:nvSpPr>
            <p:cNvPr id="28" name="Freeform 28"/>
            <p:cNvSpPr/>
            <p:nvPr/>
          </p:nvSpPr>
          <p:spPr>
            <a:xfrm>
              <a:off x="31750" y="31750"/>
              <a:ext cx="2931620" cy="837762"/>
            </a:xfrm>
            <a:custGeom>
              <a:avLst/>
              <a:gdLst/>
              <a:ahLst/>
              <a:cxnLst/>
              <a:rect l="l" t="t" r="r" b="b"/>
              <a:pathLst>
                <a:path w="2931620" h="837762">
                  <a:moveTo>
                    <a:pt x="2838910" y="837762"/>
                  </a:moveTo>
                  <a:lnTo>
                    <a:pt x="92710" y="837762"/>
                  </a:lnTo>
                  <a:cubicBezTo>
                    <a:pt x="41910" y="837762"/>
                    <a:pt x="0" y="795852"/>
                    <a:pt x="0" y="7450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837640" y="0"/>
                  </a:lnTo>
                  <a:cubicBezTo>
                    <a:pt x="2888440" y="0"/>
                    <a:pt x="2930350" y="41910"/>
                    <a:pt x="2930350" y="92710"/>
                  </a:cubicBezTo>
                  <a:lnTo>
                    <a:pt x="2930350" y="743782"/>
                  </a:lnTo>
                  <a:cubicBezTo>
                    <a:pt x="2931620" y="795852"/>
                    <a:pt x="2889710" y="837762"/>
                    <a:pt x="2838910" y="8377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2995120" cy="901262"/>
            </a:xfrm>
            <a:custGeom>
              <a:avLst/>
              <a:gdLst/>
              <a:ahLst/>
              <a:cxnLst/>
              <a:rect l="l" t="t" r="r" b="b"/>
              <a:pathLst>
                <a:path w="2995120" h="901262">
                  <a:moveTo>
                    <a:pt x="2870660" y="59690"/>
                  </a:moveTo>
                  <a:cubicBezTo>
                    <a:pt x="2906220" y="59690"/>
                    <a:pt x="2935430" y="88900"/>
                    <a:pt x="2935430" y="124460"/>
                  </a:cubicBezTo>
                  <a:lnTo>
                    <a:pt x="2935430" y="776802"/>
                  </a:lnTo>
                  <a:cubicBezTo>
                    <a:pt x="2935430" y="812362"/>
                    <a:pt x="2906220" y="841572"/>
                    <a:pt x="2870660" y="841572"/>
                  </a:cubicBezTo>
                  <a:lnTo>
                    <a:pt x="124460" y="841572"/>
                  </a:lnTo>
                  <a:cubicBezTo>
                    <a:pt x="88900" y="841572"/>
                    <a:pt x="59690" y="812362"/>
                    <a:pt x="59690" y="7768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70660" y="59690"/>
                  </a:lnTo>
                  <a:moveTo>
                    <a:pt x="287066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76802"/>
                  </a:lnTo>
                  <a:cubicBezTo>
                    <a:pt x="0" y="845382"/>
                    <a:pt x="55880" y="901262"/>
                    <a:pt x="124460" y="901262"/>
                  </a:cubicBezTo>
                  <a:lnTo>
                    <a:pt x="2870660" y="901262"/>
                  </a:lnTo>
                  <a:cubicBezTo>
                    <a:pt x="2939240" y="901262"/>
                    <a:pt x="2995120" y="845382"/>
                    <a:pt x="2995120" y="776802"/>
                  </a:cubicBezTo>
                  <a:lnTo>
                    <a:pt x="2995120" y="124460"/>
                  </a:lnTo>
                  <a:cubicBezTo>
                    <a:pt x="2995120" y="55880"/>
                    <a:pt x="2939240" y="0"/>
                    <a:pt x="287066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895445" y="1223997"/>
            <a:ext cx="3779883" cy="1414462"/>
            <a:chOff x="0" y="0"/>
            <a:chExt cx="5039844" cy="1885950"/>
          </a:xfrm>
        </p:grpSpPr>
        <p:grpSp>
          <p:nvGrpSpPr>
            <p:cNvPr id="31" name="Group 31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1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1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37" name="Group 37"/>
          <p:cNvGrpSpPr/>
          <p:nvPr/>
        </p:nvGrpSpPr>
        <p:grpSpPr>
          <a:xfrm>
            <a:off x="895445" y="5700283"/>
            <a:ext cx="3779883" cy="1414462"/>
            <a:chOff x="0" y="0"/>
            <a:chExt cx="5039844" cy="1885950"/>
          </a:xfrm>
        </p:grpSpPr>
        <p:grpSp>
          <p:nvGrpSpPr>
            <p:cNvPr id="38" name="Group 3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1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41" name="Group 4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1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44" name="Group 44"/>
          <p:cNvGrpSpPr/>
          <p:nvPr/>
        </p:nvGrpSpPr>
        <p:grpSpPr>
          <a:xfrm>
            <a:off x="5022806" y="8684950"/>
            <a:ext cx="2739083" cy="824218"/>
            <a:chOff x="0" y="0"/>
            <a:chExt cx="2995120" cy="901262"/>
          </a:xfrm>
        </p:grpSpPr>
        <p:sp>
          <p:nvSpPr>
            <p:cNvPr id="45" name="Freeform 45"/>
            <p:cNvSpPr/>
            <p:nvPr/>
          </p:nvSpPr>
          <p:spPr>
            <a:xfrm>
              <a:off x="31750" y="31750"/>
              <a:ext cx="2931620" cy="837762"/>
            </a:xfrm>
            <a:custGeom>
              <a:avLst/>
              <a:gdLst/>
              <a:ahLst/>
              <a:cxnLst/>
              <a:rect l="l" t="t" r="r" b="b"/>
              <a:pathLst>
                <a:path w="2931620" h="837762">
                  <a:moveTo>
                    <a:pt x="2838910" y="837762"/>
                  </a:moveTo>
                  <a:lnTo>
                    <a:pt x="92710" y="837762"/>
                  </a:lnTo>
                  <a:cubicBezTo>
                    <a:pt x="41910" y="837762"/>
                    <a:pt x="0" y="795852"/>
                    <a:pt x="0" y="7450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837640" y="0"/>
                  </a:lnTo>
                  <a:cubicBezTo>
                    <a:pt x="2888440" y="0"/>
                    <a:pt x="2930350" y="41910"/>
                    <a:pt x="2930350" y="92710"/>
                  </a:cubicBezTo>
                  <a:lnTo>
                    <a:pt x="2930350" y="743782"/>
                  </a:lnTo>
                  <a:cubicBezTo>
                    <a:pt x="2931620" y="795852"/>
                    <a:pt x="2889710" y="837762"/>
                    <a:pt x="2838910" y="8377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2995120" cy="901262"/>
            </a:xfrm>
            <a:custGeom>
              <a:avLst/>
              <a:gdLst/>
              <a:ahLst/>
              <a:cxnLst/>
              <a:rect l="l" t="t" r="r" b="b"/>
              <a:pathLst>
                <a:path w="2995120" h="901262">
                  <a:moveTo>
                    <a:pt x="2870660" y="59690"/>
                  </a:moveTo>
                  <a:cubicBezTo>
                    <a:pt x="2906220" y="59690"/>
                    <a:pt x="2935430" y="88900"/>
                    <a:pt x="2935430" y="124460"/>
                  </a:cubicBezTo>
                  <a:lnTo>
                    <a:pt x="2935430" y="776802"/>
                  </a:lnTo>
                  <a:cubicBezTo>
                    <a:pt x="2935430" y="812362"/>
                    <a:pt x="2906220" y="841572"/>
                    <a:pt x="2870660" y="841572"/>
                  </a:cubicBezTo>
                  <a:lnTo>
                    <a:pt x="124460" y="841572"/>
                  </a:lnTo>
                  <a:cubicBezTo>
                    <a:pt x="88900" y="841572"/>
                    <a:pt x="59690" y="812362"/>
                    <a:pt x="59690" y="7768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70660" y="59690"/>
                  </a:lnTo>
                  <a:moveTo>
                    <a:pt x="287066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76802"/>
                  </a:lnTo>
                  <a:cubicBezTo>
                    <a:pt x="0" y="845382"/>
                    <a:pt x="55880" y="901262"/>
                    <a:pt x="124460" y="901262"/>
                  </a:cubicBezTo>
                  <a:lnTo>
                    <a:pt x="2870660" y="901262"/>
                  </a:lnTo>
                  <a:cubicBezTo>
                    <a:pt x="2939240" y="901262"/>
                    <a:pt x="2995120" y="845382"/>
                    <a:pt x="2995120" y="776802"/>
                  </a:cubicBezTo>
                  <a:lnTo>
                    <a:pt x="2995120" y="124460"/>
                  </a:lnTo>
                  <a:cubicBezTo>
                    <a:pt x="2995120" y="55880"/>
                    <a:pt x="2939240" y="0"/>
                    <a:pt x="287066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7" name="Group 47"/>
          <p:cNvGrpSpPr/>
          <p:nvPr/>
        </p:nvGrpSpPr>
        <p:grpSpPr>
          <a:xfrm>
            <a:off x="8152502" y="4208664"/>
            <a:ext cx="2739083" cy="824218"/>
            <a:chOff x="0" y="0"/>
            <a:chExt cx="2995120" cy="901262"/>
          </a:xfrm>
        </p:grpSpPr>
        <p:sp>
          <p:nvSpPr>
            <p:cNvPr id="48" name="Freeform 48"/>
            <p:cNvSpPr/>
            <p:nvPr/>
          </p:nvSpPr>
          <p:spPr>
            <a:xfrm>
              <a:off x="31750" y="31750"/>
              <a:ext cx="2931620" cy="837762"/>
            </a:xfrm>
            <a:custGeom>
              <a:avLst/>
              <a:gdLst/>
              <a:ahLst/>
              <a:cxnLst/>
              <a:rect l="l" t="t" r="r" b="b"/>
              <a:pathLst>
                <a:path w="2931620" h="837762">
                  <a:moveTo>
                    <a:pt x="2838910" y="837762"/>
                  </a:moveTo>
                  <a:lnTo>
                    <a:pt x="92710" y="837762"/>
                  </a:lnTo>
                  <a:cubicBezTo>
                    <a:pt x="41910" y="837762"/>
                    <a:pt x="0" y="795852"/>
                    <a:pt x="0" y="7450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837640" y="0"/>
                  </a:lnTo>
                  <a:cubicBezTo>
                    <a:pt x="2888440" y="0"/>
                    <a:pt x="2930350" y="41910"/>
                    <a:pt x="2930350" y="92710"/>
                  </a:cubicBezTo>
                  <a:lnTo>
                    <a:pt x="2930350" y="743782"/>
                  </a:lnTo>
                  <a:cubicBezTo>
                    <a:pt x="2931620" y="795852"/>
                    <a:pt x="2889710" y="837762"/>
                    <a:pt x="2838910" y="8377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0" y="0"/>
              <a:ext cx="2995120" cy="901262"/>
            </a:xfrm>
            <a:custGeom>
              <a:avLst/>
              <a:gdLst/>
              <a:ahLst/>
              <a:cxnLst/>
              <a:rect l="l" t="t" r="r" b="b"/>
              <a:pathLst>
                <a:path w="2995120" h="901262">
                  <a:moveTo>
                    <a:pt x="2870660" y="59690"/>
                  </a:moveTo>
                  <a:cubicBezTo>
                    <a:pt x="2906220" y="59690"/>
                    <a:pt x="2935430" y="88900"/>
                    <a:pt x="2935430" y="124460"/>
                  </a:cubicBezTo>
                  <a:lnTo>
                    <a:pt x="2935430" y="776802"/>
                  </a:lnTo>
                  <a:cubicBezTo>
                    <a:pt x="2935430" y="812362"/>
                    <a:pt x="2906220" y="841572"/>
                    <a:pt x="2870660" y="841572"/>
                  </a:cubicBezTo>
                  <a:lnTo>
                    <a:pt x="124460" y="841572"/>
                  </a:lnTo>
                  <a:cubicBezTo>
                    <a:pt x="88900" y="841572"/>
                    <a:pt x="59690" y="812362"/>
                    <a:pt x="59690" y="7768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70660" y="59690"/>
                  </a:lnTo>
                  <a:moveTo>
                    <a:pt x="287066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76802"/>
                  </a:lnTo>
                  <a:cubicBezTo>
                    <a:pt x="0" y="845382"/>
                    <a:pt x="55880" y="901262"/>
                    <a:pt x="124460" y="901262"/>
                  </a:cubicBezTo>
                  <a:lnTo>
                    <a:pt x="2870660" y="901262"/>
                  </a:lnTo>
                  <a:cubicBezTo>
                    <a:pt x="2939240" y="901262"/>
                    <a:pt x="2995120" y="845382"/>
                    <a:pt x="2995120" y="776802"/>
                  </a:cubicBezTo>
                  <a:lnTo>
                    <a:pt x="2995120" y="124460"/>
                  </a:lnTo>
                  <a:cubicBezTo>
                    <a:pt x="2995120" y="55880"/>
                    <a:pt x="2939240" y="0"/>
                    <a:pt x="287066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8152502" y="8684950"/>
            <a:ext cx="2739083" cy="824218"/>
            <a:chOff x="0" y="0"/>
            <a:chExt cx="2995120" cy="901262"/>
          </a:xfrm>
        </p:grpSpPr>
        <p:sp>
          <p:nvSpPr>
            <p:cNvPr id="51" name="Freeform 51"/>
            <p:cNvSpPr/>
            <p:nvPr/>
          </p:nvSpPr>
          <p:spPr>
            <a:xfrm>
              <a:off x="31750" y="31750"/>
              <a:ext cx="2931620" cy="837762"/>
            </a:xfrm>
            <a:custGeom>
              <a:avLst/>
              <a:gdLst/>
              <a:ahLst/>
              <a:cxnLst/>
              <a:rect l="l" t="t" r="r" b="b"/>
              <a:pathLst>
                <a:path w="2931620" h="837762">
                  <a:moveTo>
                    <a:pt x="2838910" y="837762"/>
                  </a:moveTo>
                  <a:lnTo>
                    <a:pt x="92710" y="837762"/>
                  </a:lnTo>
                  <a:cubicBezTo>
                    <a:pt x="41910" y="837762"/>
                    <a:pt x="0" y="795852"/>
                    <a:pt x="0" y="7450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837640" y="0"/>
                  </a:lnTo>
                  <a:cubicBezTo>
                    <a:pt x="2888440" y="0"/>
                    <a:pt x="2930350" y="41910"/>
                    <a:pt x="2930350" y="92710"/>
                  </a:cubicBezTo>
                  <a:lnTo>
                    <a:pt x="2930350" y="743782"/>
                  </a:lnTo>
                  <a:cubicBezTo>
                    <a:pt x="2931620" y="795852"/>
                    <a:pt x="2889710" y="837762"/>
                    <a:pt x="2838910" y="8377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2" name="Freeform 52"/>
            <p:cNvSpPr/>
            <p:nvPr/>
          </p:nvSpPr>
          <p:spPr>
            <a:xfrm>
              <a:off x="0" y="0"/>
              <a:ext cx="2995120" cy="901262"/>
            </a:xfrm>
            <a:custGeom>
              <a:avLst/>
              <a:gdLst/>
              <a:ahLst/>
              <a:cxnLst/>
              <a:rect l="l" t="t" r="r" b="b"/>
              <a:pathLst>
                <a:path w="2995120" h="901262">
                  <a:moveTo>
                    <a:pt x="2870660" y="59690"/>
                  </a:moveTo>
                  <a:cubicBezTo>
                    <a:pt x="2906220" y="59690"/>
                    <a:pt x="2935430" y="88900"/>
                    <a:pt x="2935430" y="124460"/>
                  </a:cubicBezTo>
                  <a:lnTo>
                    <a:pt x="2935430" y="776802"/>
                  </a:lnTo>
                  <a:cubicBezTo>
                    <a:pt x="2935430" y="812362"/>
                    <a:pt x="2906220" y="841572"/>
                    <a:pt x="2870660" y="841572"/>
                  </a:cubicBezTo>
                  <a:lnTo>
                    <a:pt x="124460" y="841572"/>
                  </a:lnTo>
                  <a:cubicBezTo>
                    <a:pt x="88900" y="841572"/>
                    <a:pt x="59690" y="812362"/>
                    <a:pt x="59690" y="7768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70660" y="59690"/>
                  </a:lnTo>
                  <a:moveTo>
                    <a:pt x="287066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76802"/>
                  </a:lnTo>
                  <a:cubicBezTo>
                    <a:pt x="0" y="845382"/>
                    <a:pt x="55880" y="901262"/>
                    <a:pt x="124460" y="901262"/>
                  </a:cubicBezTo>
                  <a:lnTo>
                    <a:pt x="2870660" y="901262"/>
                  </a:lnTo>
                  <a:cubicBezTo>
                    <a:pt x="2939240" y="901262"/>
                    <a:pt x="2995120" y="845382"/>
                    <a:pt x="2995120" y="776802"/>
                  </a:cubicBezTo>
                  <a:lnTo>
                    <a:pt x="2995120" y="124460"/>
                  </a:lnTo>
                  <a:cubicBezTo>
                    <a:pt x="2995120" y="55880"/>
                    <a:pt x="2939240" y="0"/>
                    <a:pt x="287066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11305290" y="4208664"/>
            <a:ext cx="2739083" cy="824218"/>
            <a:chOff x="0" y="0"/>
            <a:chExt cx="2995120" cy="901262"/>
          </a:xfrm>
        </p:grpSpPr>
        <p:sp>
          <p:nvSpPr>
            <p:cNvPr id="54" name="Freeform 54"/>
            <p:cNvSpPr/>
            <p:nvPr/>
          </p:nvSpPr>
          <p:spPr>
            <a:xfrm>
              <a:off x="31750" y="31750"/>
              <a:ext cx="2931620" cy="837762"/>
            </a:xfrm>
            <a:custGeom>
              <a:avLst/>
              <a:gdLst/>
              <a:ahLst/>
              <a:cxnLst/>
              <a:rect l="l" t="t" r="r" b="b"/>
              <a:pathLst>
                <a:path w="2931620" h="837762">
                  <a:moveTo>
                    <a:pt x="2838910" y="837762"/>
                  </a:moveTo>
                  <a:lnTo>
                    <a:pt x="92710" y="837762"/>
                  </a:lnTo>
                  <a:cubicBezTo>
                    <a:pt x="41910" y="837762"/>
                    <a:pt x="0" y="795852"/>
                    <a:pt x="0" y="7450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837640" y="0"/>
                  </a:lnTo>
                  <a:cubicBezTo>
                    <a:pt x="2888440" y="0"/>
                    <a:pt x="2930350" y="41910"/>
                    <a:pt x="2930350" y="92710"/>
                  </a:cubicBezTo>
                  <a:lnTo>
                    <a:pt x="2930350" y="743782"/>
                  </a:lnTo>
                  <a:cubicBezTo>
                    <a:pt x="2931620" y="795852"/>
                    <a:pt x="2889710" y="837762"/>
                    <a:pt x="2838910" y="8377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0" y="0"/>
              <a:ext cx="2995120" cy="901262"/>
            </a:xfrm>
            <a:custGeom>
              <a:avLst/>
              <a:gdLst/>
              <a:ahLst/>
              <a:cxnLst/>
              <a:rect l="l" t="t" r="r" b="b"/>
              <a:pathLst>
                <a:path w="2995120" h="901262">
                  <a:moveTo>
                    <a:pt x="2870660" y="59690"/>
                  </a:moveTo>
                  <a:cubicBezTo>
                    <a:pt x="2906220" y="59690"/>
                    <a:pt x="2935430" y="88900"/>
                    <a:pt x="2935430" y="124460"/>
                  </a:cubicBezTo>
                  <a:lnTo>
                    <a:pt x="2935430" y="776802"/>
                  </a:lnTo>
                  <a:cubicBezTo>
                    <a:pt x="2935430" y="812362"/>
                    <a:pt x="2906220" y="841572"/>
                    <a:pt x="2870660" y="841572"/>
                  </a:cubicBezTo>
                  <a:lnTo>
                    <a:pt x="124460" y="841572"/>
                  </a:lnTo>
                  <a:cubicBezTo>
                    <a:pt x="88900" y="841572"/>
                    <a:pt x="59690" y="812362"/>
                    <a:pt x="59690" y="7768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70660" y="59690"/>
                  </a:lnTo>
                  <a:moveTo>
                    <a:pt x="287066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76802"/>
                  </a:lnTo>
                  <a:cubicBezTo>
                    <a:pt x="0" y="845382"/>
                    <a:pt x="55880" y="901262"/>
                    <a:pt x="124460" y="901262"/>
                  </a:cubicBezTo>
                  <a:lnTo>
                    <a:pt x="2870660" y="901262"/>
                  </a:lnTo>
                  <a:cubicBezTo>
                    <a:pt x="2939240" y="901262"/>
                    <a:pt x="2995120" y="845382"/>
                    <a:pt x="2995120" y="776802"/>
                  </a:cubicBezTo>
                  <a:lnTo>
                    <a:pt x="2995120" y="124460"/>
                  </a:lnTo>
                  <a:cubicBezTo>
                    <a:pt x="2995120" y="55880"/>
                    <a:pt x="2939240" y="0"/>
                    <a:pt x="287066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1305290" y="8684950"/>
            <a:ext cx="2739083" cy="824218"/>
            <a:chOff x="0" y="0"/>
            <a:chExt cx="2995120" cy="901262"/>
          </a:xfrm>
        </p:grpSpPr>
        <p:sp>
          <p:nvSpPr>
            <p:cNvPr id="57" name="Freeform 57"/>
            <p:cNvSpPr/>
            <p:nvPr/>
          </p:nvSpPr>
          <p:spPr>
            <a:xfrm>
              <a:off x="31750" y="31750"/>
              <a:ext cx="2931620" cy="837762"/>
            </a:xfrm>
            <a:custGeom>
              <a:avLst/>
              <a:gdLst/>
              <a:ahLst/>
              <a:cxnLst/>
              <a:rect l="l" t="t" r="r" b="b"/>
              <a:pathLst>
                <a:path w="2931620" h="837762">
                  <a:moveTo>
                    <a:pt x="2838910" y="837762"/>
                  </a:moveTo>
                  <a:lnTo>
                    <a:pt x="92710" y="837762"/>
                  </a:lnTo>
                  <a:cubicBezTo>
                    <a:pt x="41910" y="837762"/>
                    <a:pt x="0" y="795852"/>
                    <a:pt x="0" y="7450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837640" y="0"/>
                  </a:lnTo>
                  <a:cubicBezTo>
                    <a:pt x="2888440" y="0"/>
                    <a:pt x="2930350" y="41910"/>
                    <a:pt x="2930350" y="92710"/>
                  </a:cubicBezTo>
                  <a:lnTo>
                    <a:pt x="2930350" y="743782"/>
                  </a:lnTo>
                  <a:cubicBezTo>
                    <a:pt x="2931620" y="795852"/>
                    <a:pt x="2889710" y="837762"/>
                    <a:pt x="2838910" y="8377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8" name="Freeform 58"/>
            <p:cNvSpPr/>
            <p:nvPr/>
          </p:nvSpPr>
          <p:spPr>
            <a:xfrm>
              <a:off x="0" y="0"/>
              <a:ext cx="2995120" cy="901262"/>
            </a:xfrm>
            <a:custGeom>
              <a:avLst/>
              <a:gdLst/>
              <a:ahLst/>
              <a:cxnLst/>
              <a:rect l="l" t="t" r="r" b="b"/>
              <a:pathLst>
                <a:path w="2995120" h="901262">
                  <a:moveTo>
                    <a:pt x="2870660" y="59690"/>
                  </a:moveTo>
                  <a:cubicBezTo>
                    <a:pt x="2906220" y="59690"/>
                    <a:pt x="2935430" y="88900"/>
                    <a:pt x="2935430" y="124460"/>
                  </a:cubicBezTo>
                  <a:lnTo>
                    <a:pt x="2935430" y="776802"/>
                  </a:lnTo>
                  <a:cubicBezTo>
                    <a:pt x="2935430" y="812362"/>
                    <a:pt x="2906220" y="841572"/>
                    <a:pt x="2870660" y="841572"/>
                  </a:cubicBezTo>
                  <a:lnTo>
                    <a:pt x="124460" y="841572"/>
                  </a:lnTo>
                  <a:cubicBezTo>
                    <a:pt x="88900" y="841572"/>
                    <a:pt x="59690" y="812362"/>
                    <a:pt x="59690" y="7768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70660" y="59690"/>
                  </a:lnTo>
                  <a:moveTo>
                    <a:pt x="287066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76802"/>
                  </a:lnTo>
                  <a:cubicBezTo>
                    <a:pt x="0" y="845382"/>
                    <a:pt x="55880" y="901262"/>
                    <a:pt x="124460" y="901262"/>
                  </a:cubicBezTo>
                  <a:lnTo>
                    <a:pt x="2870660" y="901262"/>
                  </a:lnTo>
                  <a:cubicBezTo>
                    <a:pt x="2939240" y="901262"/>
                    <a:pt x="2995120" y="845382"/>
                    <a:pt x="2995120" y="776802"/>
                  </a:cubicBezTo>
                  <a:lnTo>
                    <a:pt x="2995120" y="124460"/>
                  </a:lnTo>
                  <a:cubicBezTo>
                    <a:pt x="2995120" y="55880"/>
                    <a:pt x="2939240" y="0"/>
                    <a:pt x="287066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9" name="Group 59"/>
          <p:cNvGrpSpPr/>
          <p:nvPr/>
        </p:nvGrpSpPr>
        <p:grpSpPr>
          <a:xfrm>
            <a:off x="14421970" y="4208664"/>
            <a:ext cx="2739083" cy="824218"/>
            <a:chOff x="0" y="0"/>
            <a:chExt cx="2995120" cy="901262"/>
          </a:xfrm>
        </p:grpSpPr>
        <p:sp>
          <p:nvSpPr>
            <p:cNvPr id="60" name="Freeform 60"/>
            <p:cNvSpPr/>
            <p:nvPr/>
          </p:nvSpPr>
          <p:spPr>
            <a:xfrm>
              <a:off x="31750" y="31750"/>
              <a:ext cx="2931620" cy="837762"/>
            </a:xfrm>
            <a:custGeom>
              <a:avLst/>
              <a:gdLst/>
              <a:ahLst/>
              <a:cxnLst/>
              <a:rect l="l" t="t" r="r" b="b"/>
              <a:pathLst>
                <a:path w="2931620" h="837762">
                  <a:moveTo>
                    <a:pt x="2838910" y="837762"/>
                  </a:moveTo>
                  <a:lnTo>
                    <a:pt x="92710" y="837762"/>
                  </a:lnTo>
                  <a:cubicBezTo>
                    <a:pt x="41910" y="837762"/>
                    <a:pt x="0" y="795852"/>
                    <a:pt x="0" y="7450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837640" y="0"/>
                  </a:lnTo>
                  <a:cubicBezTo>
                    <a:pt x="2888440" y="0"/>
                    <a:pt x="2930350" y="41910"/>
                    <a:pt x="2930350" y="92710"/>
                  </a:cubicBezTo>
                  <a:lnTo>
                    <a:pt x="2930350" y="743782"/>
                  </a:lnTo>
                  <a:cubicBezTo>
                    <a:pt x="2931620" y="795852"/>
                    <a:pt x="2889710" y="837762"/>
                    <a:pt x="2838910" y="8377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0" y="0"/>
              <a:ext cx="2995120" cy="901262"/>
            </a:xfrm>
            <a:custGeom>
              <a:avLst/>
              <a:gdLst/>
              <a:ahLst/>
              <a:cxnLst/>
              <a:rect l="l" t="t" r="r" b="b"/>
              <a:pathLst>
                <a:path w="2995120" h="901262">
                  <a:moveTo>
                    <a:pt x="2870660" y="59690"/>
                  </a:moveTo>
                  <a:cubicBezTo>
                    <a:pt x="2906220" y="59690"/>
                    <a:pt x="2935430" y="88900"/>
                    <a:pt x="2935430" y="124460"/>
                  </a:cubicBezTo>
                  <a:lnTo>
                    <a:pt x="2935430" y="776802"/>
                  </a:lnTo>
                  <a:cubicBezTo>
                    <a:pt x="2935430" y="812362"/>
                    <a:pt x="2906220" y="841572"/>
                    <a:pt x="2870660" y="841572"/>
                  </a:cubicBezTo>
                  <a:lnTo>
                    <a:pt x="124460" y="841572"/>
                  </a:lnTo>
                  <a:cubicBezTo>
                    <a:pt x="88900" y="841572"/>
                    <a:pt x="59690" y="812362"/>
                    <a:pt x="59690" y="7768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70660" y="59690"/>
                  </a:lnTo>
                  <a:moveTo>
                    <a:pt x="287066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76802"/>
                  </a:lnTo>
                  <a:cubicBezTo>
                    <a:pt x="0" y="845382"/>
                    <a:pt x="55880" y="901262"/>
                    <a:pt x="124460" y="901262"/>
                  </a:cubicBezTo>
                  <a:lnTo>
                    <a:pt x="2870660" y="901262"/>
                  </a:lnTo>
                  <a:cubicBezTo>
                    <a:pt x="2939240" y="901262"/>
                    <a:pt x="2995120" y="845382"/>
                    <a:pt x="2995120" y="776802"/>
                  </a:cubicBezTo>
                  <a:lnTo>
                    <a:pt x="2995120" y="124460"/>
                  </a:lnTo>
                  <a:cubicBezTo>
                    <a:pt x="2995120" y="55880"/>
                    <a:pt x="2939240" y="0"/>
                    <a:pt x="287066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14421970" y="8684950"/>
            <a:ext cx="2739083" cy="824218"/>
            <a:chOff x="0" y="0"/>
            <a:chExt cx="2995120" cy="901262"/>
          </a:xfrm>
        </p:grpSpPr>
        <p:sp>
          <p:nvSpPr>
            <p:cNvPr id="63" name="Freeform 63"/>
            <p:cNvSpPr/>
            <p:nvPr/>
          </p:nvSpPr>
          <p:spPr>
            <a:xfrm>
              <a:off x="31750" y="31750"/>
              <a:ext cx="2931620" cy="837762"/>
            </a:xfrm>
            <a:custGeom>
              <a:avLst/>
              <a:gdLst/>
              <a:ahLst/>
              <a:cxnLst/>
              <a:rect l="l" t="t" r="r" b="b"/>
              <a:pathLst>
                <a:path w="2931620" h="837762">
                  <a:moveTo>
                    <a:pt x="2838910" y="837762"/>
                  </a:moveTo>
                  <a:lnTo>
                    <a:pt x="92710" y="837762"/>
                  </a:lnTo>
                  <a:cubicBezTo>
                    <a:pt x="41910" y="837762"/>
                    <a:pt x="0" y="795852"/>
                    <a:pt x="0" y="7450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837640" y="0"/>
                  </a:lnTo>
                  <a:cubicBezTo>
                    <a:pt x="2888440" y="0"/>
                    <a:pt x="2930350" y="41910"/>
                    <a:pt x="2930350" y="92710"/>
                  </a:cubicBezTo>
                  <a:lnTo>
                    <a:pt x="2930350" y="743782"/>
                  </a:lnTo>
                  <a:cubicBezTo>
                    <a:pt x="2931620" y="795852"/>
                    <a:pt x="2889710" y="837762"/>
                    <a:pt x="2838910" y="8377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4" name="Freeform 64"/>
            <p:cNvSpPr/>
            <p:nvPr/>
          </p:nvSpPr>
          <p:spPr>
            <a:xfrm>
              <a:off x="0" y="0"/>
              <a:ext cx="2995120" cy="901262"/>
            </a:xfrm>
            <a:custGeom>
              <a:avLst/>
              <a:gdLst/>
              <a:ahLst/>
              <a:cxnLst/>
              <a:rect l="l" t="t" r="r" b="b"/>
              <a:pathLst>
                <a:path w="2995120" h="901262">
                  <a:moveTo>
                    <a:pt x="2870660" y="59690"/>
                  </a:moveTo>
                  <a:cubicBezTo>
                    <a:pt x="2906220" y="59690"/>
                    <a:pt x="2935430" y="88900"/>
                    <a:pt x="2935430" y="124460"/>
                  </a:cubicBezTo>
                  <a:lnTo>
                    <a:pt x="2935430" y="776802"/>
                  </a:lnTo>
                  <a:cubicBezTo>
                    <a:pt x="2935430" y="812362"/>
                    <a:pt x="2906220" y="841572"/>
                    <a:pt x="2870660" y="841572"/>
                  </a:cubicBezTo>
                  <a:lnTo>
                    <a:pt x="124460" y="841572"/>
                  </a:lnTo>
                  <a:cubicBezTo>
                    <a:pt x="88900" y="841572"/>
                    <a:pt x="59690" y="812362"/>
                    <a:pt x="59690" y="7768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70660" y="59690"/>
                  </a:lnTo>
                  <a:moveTo>
                    <a:pt x="287066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76802"/>
                  </a:lnTo>
                  <a:cubicBezTo>
                    <a:pt x="0" y="845382"/>
                    <a:pt x="55880" y="901262"/>
                    <a:pt x="124460" y="901262"/>
                  </a:cubicBezTo>
                  <a:lnTo>
                    <a:pt x="2870660" y="901262"/>
                  </a:lnTo>
                  <a:cubicBezTo>
                    <a:pt x="2939240" y="901262"/>
                    <a:pt x="2995120" y="845382"/>
                    <a:pt x="2995120" y="776802"/>
                  </a:cubicBezTo>
                  <a:lnTo>
                    <a:pt x="2995120" y="124460"/>
                  </a:lnTo>
                  <a:cubicBezTo>
                    <a:pt x="2995120" y="55880"/>
                    <a:pt x="2939240" y="0"/>
                    <a:pt x="287066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5" name="TextBox 65"/>
          <p:cNvSpPr txBox="1"/>
          <p:nvPr/>
        </p:nvSpPr>
        <p:spPr>
          <a:xfrm>
            <a:off x="5291110" y="4383759"/>
            <a:ext cx="2174761" cy="44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2"/>
              </a:lnSpc>
            </a:pPr>
            <a:r>
              <a:rPr lang="en-US" sz="2724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Nom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5291110" y="8860046"/>
            <a:ext cx="2174761" cy="44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2"/>
              </a:lnSpc>
            </a:pPr>
            <a:r>
              <a:rPr lang="en-US" sz="2724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Nom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8420805" y="4383759"/>
            <a:ext cx="2174761" cy="44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2"/>
              </a:lnSpc>
            </a:pPr>
            <a:r>
              <a:rPr lang="en-US" sz="2724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Nom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8420805" y="8860046"/>
            <a:ext cx="2174761" cy="44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2"/>
              </a:lnSpc>
            </a:pPr>
            <a:r>
              <a:rPr lang="en-US" sz="2724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Nom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1573593" y="4383759"/>
            <a:ext cx="2174761" cy="44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2"/>
              </a:lnSpc>
            </a:pPr>
            <a:r>
              <a:rPr lang="en-US" sz="2724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Nom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1573593" y="8860046"/>
            <a:ext cx="2174761" cy="44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2"/>
              </a:lnSpc>
            </a:pPr>
            <a:r>
              <a:rPr lang="en-US" sz="2724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Nom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4690273" y="4383759"/>
            <a:ext cx="2174761" cy="44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2"/>
              </a:lnSpc>
            </a:pPr>
            <a:r>
              <a:rPr lang="en-US" sz="2724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Nom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4690273" y="8860046"/>
            <a:ext cx="2174761" cy="44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2"/>
              </a:lnSpc>
            </a:pPr>
            <a:r>
              <a:rPr lang="en-US" sz="2724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Nom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083106" y="1393023"/>
            <a:ext cx="320737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Équipe 1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083106" y="5869309"/>
            <a:ext cx="320737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Équipe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375428" y="5890020"/>
            <a:ext cx="5959819" cy="595981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5081" y="-3810"/>
              <a:ext cx="6357621" cy="6353810"/>
            </a:xfrm>
            <a:custGeom>
              <a:avLst/>
              <a:gdLst/>
              <a:ahLst/>
              <a:cxnLst/>
              <a:rect l="l" t="t" r="r" b="b"/>
              <a:pathLst>
                <a:path w="6357621" h="6353810">
                  <a:moveTo>
                    <a:pt x="6334761" y="3182620"/>
                  </a:moveTo>
                  <a:cubicBezTo>
                    <a:pt x="5600701" y="3411220"/>
                    <a:pt x="5129531" y="3605530"/>
                    <a:pt x="4759961" y="3831590"/>
                  </a:cubicBezTo>
                  <a:cubicBezTo>
                    <a:pt x="4861561" y="4251960"/>
                    <a:pt x="5057141" y="4723130"/>
                    <a:pt x="5414011" y="5403850"/>
                  </a:cubicBezTo>
                  <a:lnTo>
                    <a:pt x="5424171" y="5422900"/>
                  </a:lnTo>
                  <a:lnTo>
                    <a:pt x="5405121" y="5412740"/>
                  </a:lnTo>
                  <a:cubicBezTo>
                    <a:pt x="4724401" y="5055870"/>
                    <a:pt x="4253231" y="4859020"/>
                    <a:pt x="3832861" y="4758690"/>
                  </a:cubicBezTo>
                  <a:cubicBezTo>
                    <a:pt x="3606801" y="5128260"/>
                    <a:pt x="3412490" y="5599430"/>
                    <a:pt x="3183890" y="6333490"/>
                  </a:cubicBezTo>
                  <a:lnTo>
                    <a:pt x="3177540" y="6353810"/>
                  </a:lnTo>
                  <a:lnTo>
                    <a:pt x="3171190" y="6333490"/>
                  </a:lnTo>
                  <a:cubicBezTo>
                    <a:pt x="2942590" y="5599430"/>
                    <a:pt x="2748280" y="5128260"/>
                    <a:pt x="2522220" y="4758690"/>
                  </a:cubicBezTo>
                  <a:cubicBezTo>
                    <a:pt x="2101850" y="4860290"/>
                    <a:pt x="1630680" y="5055870"/>
                    <a:pt x="949960" y="5412740"/>
                  </a:cubicBezTo>
                  <a:lnTo>
                    <a:pt x="930910" y="5422900"/>
                  </a:lnTo>
                  <a:lnTo>
                    <a:pt x="941070" y="5403850"/>
                  </a:lnTo>
                  <a:cubicBezTo>
                    <a:pt x="1297940" y="4723130"/>
                    <a:pt x="1494790" y="4251960"/>
                    <a:pt x="1595120" y="3831590"/>
                  </a:cubicBezTo>
                  <a:cubicBezTo>
                    <a:pt x="1225550" y="3605530"/>
                    <a:pt x="754380" y="3411220"/>
                    <a:pt x="20320" y="3182620"/>
                  </a:cubicBezTo>
                  <a:lnTo>
                    <a:pt x="0" y="3176270"/>
                  </a:lnTo>
                  <a:lnTo>
                    <a:pt x="20320" y="3169920"/>
                  </a:lnTo>
                  <a:cubicBezTo>
                    <a:pt x="754380" y="2941320"/>
                    <a:pt x="1225550" y="2747010"/>
                    <a:pt x="1595120" y="2520950"/>
                  </a:cubicBezTo>
                  <a:cubicBezTo>
                    <a:pt x="1493520" y="2100580"/>
                    <a:pt x="1297940" y="1629410"/>
                    <a:pt x="941070" y="948690"/>
                  </a:cubicBezTo>
                  <a:lnTo>
                    <a:pt x="933451" y="930910"/>
                  </a:lnTo>
                  <a:lnTo>
                    <a:pt x="952501" y="941070"/>
                  </a:lnTo>
                  <a:cubicBezTo>
                    <a:pt x="1633221" y="1297940"/>
                    <a:pt x="2104391" y="1494790"/>
                    <a:pt x="2524761" y="1595120"/>
                  </a:cubicBezTo>
                  <a:cubicBezTo>
                    <a:pt x="2750821" y="1225550"/>
                    <a:pt x="2945131" y="754380"/>
                    <a:pt x="3173731" y="20320"/>
                  </a:cubicBezTo>
                  <a:lnTo>
                    <a:pt x="3180081" y="0"/>
                  </a:lnTo>
                  <a:lnTo>
                    <a:pt x="3186431" y="20320"/>
                  </a:lnTo>
                  <a:cubicBezTo>
                    <a:pt x="3415031" y="754380"/>
                    <a:pt x="3609341" y="1225550"/>
                    <a:pt x="3835401" y="1595120"/>
                  </a:cubicBezTo>
                  <a:cubicBezTo>
                    <a:pt x="4255771" y="1493520"/>
                    <a:pt x="4726941" y="1297940"/>
                    <a:pt x="5407661" y="941070"/>
                  </a:cubicBezTo>
                  <a:lnTo>
                    <a:pt x="5426711" y="930910"/>
                  </a:lnTo>
                  <a:lnTo>
                    <a:pt x="5416551" y="949960"/>
                  </a:lnTo>
                  <a:cubicBezTo>
                    <a:pt x="5059681" y="1630680"/>
                    <a:pt x="4862831" y="2101850"/>
                    <a:pt x="4762501" y="2522220"/>
                  </a:cubicBezTo>
                  <a:cubicBezTo>
                    <a:pt x="5132072" y="2748280"/>
                    <a:pt x="5603242" y="2942590"/>
                    <a:pt x="6337301" y="3171190"/>
                  </a:cubicBezTo>
                  <a:lnTo>
                    <a:pt x="6357622" y="3177540"/>
                  </a:lnTo>
                  <a:lnTo>
                    <a:pt x="6334761" y="3182620"/>
                  </a:lnTo>
                  <a:close/>
                </a:path>
              </a:pathLst>
            </a:custGeom>
            <a:solidFill>
              <a:srgbClr val="004A9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41910" y="40640"/>
              <a:ext cx="6263640" cy="6263640"/>
            </a:xfrm>
            <a:custGeom>
              <a:avLst/>
              <a:gdLst/>
              <a:ahLst/>
              <a:cxnLst/>
              <a:rect l="l" t="t" r="r" b="b"/>
              <a:pathLst>
                <a:path w="6263640" h="6263640">
                  <a:moveTo>
                    <a:pt x="4700270" y="3785870"/>
                  </a:moveTo>
                  <a:cubicBezTo>
                    <a:pt x="4800600" y="4204970"/>
                    <a:pt x="4993640" y="4672330"/>
                    <a:pt x="5346700" y="5346700"/>
                  </a:cubicBezTo>
                  <a:cubicBezTo>
                    <a:pt x="4672330" y="4993640"/>
                    <a:pt x="4204970" y="4800600"/>
                    <a:pt x="3785870" y="4700270"/>
                  </a:cubicBezTo>
                  <a:lnTo>
                    <a:pt x="3780790" y="4699000"/>
                  </a:lnTo>
                  <a:lnTo>
                    <a:pt x="3778250" y="4702810"/>
                  </a:lnTo>
                  <a:cubicBezTo>
                    <a:pt x="3552190" y="5069840"/>
                    <a:pt x="3359150" y="5538470"/>
                    <a:pt x="3131820" y="6263640"/>
                  </a:cubicBezTo>
                  <a:cubicBezTo>
                    <a:pt x="2904490" y="5537199"/>
                    <a:pt x="2711450" y="5069840"/>
                    <a:pt x="2485390" y="4702810"/>
                  </a:cubicBezTo>
                  <a:lnTo>
                    <a:pt x="2482850" y="4699000"/>
                  </a:lnTo>
                  <a:lnTo>
                    <a:pt x="2477770" y="4700270"/>
                  </a:lnTo>
                  <a:cubicBezTo>
                    <a:pt x="2058670" y="4800600"/>
                    <a:pt x="1591310" y="4993640"/>
                    <a:pt x="916940" y="5346700"/>
                  </a:cubicBezTo>
                  <a:cubicBezTo>
                    <a:pt x="1270000" y="4672330"/>
                    <a:pt x="1464310" y="4204970"/>
                    <a:pt x="1563370" y="3785870"/>
                  </a:cubicBezTo>
                  <a:lnTo>
                    <a:pt x="1564640" y="3780790"/>
                  </a:lnTo>
                  <a:lnTo>
                    <a:pt x="1560830" y="3778250"/>
                  </a:lnTo>
                  <a:cubicBezTo>
                    <a:pt x="1193800" y="3552190"/>
                    <a:pt x="725170" y="3359150"/>
                    <a:pt x="0" y="3131820"/>
                  </a:cubicBezTo>
                  <a:cubicBezTo>
                    <a:pt x="726440" y="2904490"/>
                    <a:pt x="1193800" y="2711450"/>
                    <a:pt x="1560830" y="2485390"/>
                  </a:cubicBezTo>
                  <a:lnTo>
                    <a:pt x="1564640" y="2482850"/>
                  </a:lnTo>
                  <a:lnTo>
                    <a:pt x="1563370" y="2477770"/>
                  </a:lnTo>
                  <a:cubicBezTo>
                    <a:pt x="1463040" y="2058670"/>
                    <a:pt x="1270000" y="1591310"/>
                    <a:pt x="916940" y="916940"/>
                  </a:cubicBezTo>
                  <a:cubicBezTo>
                    <a:pt x="1591310" y="1270000"/>
                    <a:pt x="2058670" y="1464310"/>
                    <a:pt x="2477770" y="1563370"/>
                  </a:cubicBezTo>
                  <a:lnTo>
                    <a:pt x="2482850" y="1564640"/>
                  </a:lnTo>
                  <a:lnTo>
                    <a:pt x="2485390" y="1560830"/>
                  </a:lnTo>
                  <a:cubicBezTo>
                    <a:pt x="2711450" y="1193800"/>
                    <a:pt x="2904490" y="725170"/>
                    <a:pt x="3131820" y="0"/>
                  </a:cubicBezTo>
                  <a:cubicBezTo>
                    <a:pt x="3359150" y="726440"/>
                    <a:pt x="3552190" y="1193800"/>
                    <a:pt x="3778250" y="1560830"/>
                  </a:cubicBezTo>
                  <a:lnTo>
                    <a:pt x="3780790" y="1564640"/>
                  </a:lnTo>
                  <a:lnTo>
                    <a:pt x="3785870" y="1563370"/>
                  </a:lnTo>
                  <a:cubicBezTo>
                    <a:pt x="4204970" y="1463040"/>
                    <a:pt x="4672330" y="1270000"/>
                    <a:pt x="5346700" y="916940"/>
                  </a:cubicBezTo>
                  <a:cubicBezTo>
                    <a:pt x="4993640" y="1591310"/>
                    <a:pt x="4800600" y="2058670"/>
                    <a:pt x="4700270" y="2477770"/>
                  </a:cubicBezTo>
                  <a:lnTo>
                    <a:pt x="4699000" y="2482850"/>
                  </a:lnTo>
                  <a:lnTo>
                    <a:pt x="4702810" y="2485390"/>
                  </a:lnTo>
                  <a:cubicBezTo>
                    <a:pt x="5069840" y="2711450"/>
                    <a:pt x="5538470" y="2904490"/>
                    <a:pt x="6263640" y="3131820"/>
                  </a:cubicBezTo>
                  <a:cubicBezTo>
                    <a:pt x="5537199" y="3359150"/>
                    <a:pt x="5069840" y="3552190"/>
                    <a:pt x="4702810" y="3778250"/>
                  </a:cubicBezTo>
                  <a:lnTo>
                    <a:pt x="4699000" y="3780790"/>
                  </a:lnTo>
                  <a:lnTo>
                    <a:pt x="4700270" y="378587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1306896" y="1783278"/>
            <a:ext cx="15674207" cy="5460169"/>
            <a:chOff x="0" y="0"/>
            <a:chExt cx="20898943" cy="728022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17142" y="479729"/>
              <a:ext cx="20281801" cy="6800497"/>
              <a:chOff x="0" y="0"/>
              <a:chExt cx="1893824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9" name="Freeform 9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20281801" cy="6800497"/>
              <a:chOff x="0" y="0"/>
              <a:chExt cx="1893824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16" name="TextBox 16"/>
          <p:cNvSpPr txBox="1"/>
          <p:nvPr/>
        </p:nvSpPr>
        <p:spPr>
          <a:xfrm>
            <a:off x="1886305" y="2864289"/>
            <a:ext cx="14052533" cy="360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875"/>
              </a:lnSpc>
            </a:pPr>
            <a:r>
              <a:rPr lang="en-US" sz="13875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Arrière-plans virtuels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06896" y="7510197"/>
            <a:ext cx="15406714" cy="1219919"/>
            <a:chOff x="0" y="0"/>
            <a:chExt cx="30050193" cy="2379405"/>
          </a:xfrm>
        </p:grpSpPr>
        <p:sp>
          <p:nvSpPr>
            <p:cNvPr id="18" name="Freeform 18"/>
            <p:cNvSpPr/>
            <p:nvPr/>
          </p:nvSpPr>
          <p:spPr>
            <a:xfrm>
              <a:off x="31750" y="31750"/>
              <a:ext cx="29986694" cy="2315905"/>
            </a:xfrm>
            <a:custGeom>
              <a:avLst/>
              <a:gdLst/>
              <a:ahLst/>
              <a:cxnLst/>
              <a:rect l="l" t="t" r="r" b="b"/>
              <a:pathLst>
                <a:path w="29986694" h="2315905">
                  <a:moveTo>
                    <a:pt x="29893983" y="2315905"/>
                  </a:moveTo>
                  <a:lnTo>
                    <a:pt x="92710" y="2315905"/>
                  </a:lnTo>
                  <a:cubicBezTo>
                    <a:pt x="41910" y="2315905"/>
                    <a:pt x="0" y="2273995"/>
                    <a:pt x="0" y="222319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9892712" y="0"/>
                  </a:lnTo>
                  <a:cubicBezTo>
                    <a:pt x="29943512" y="0"/>
                    <a:pt x="29985422" y="41910"/>
                    <a:pt x="29985422" y="92710"/>
                  </a:cubicBezTo>
                  <a:lnTo>
                    <a:pt x="29985422" y="2221925"/>
                  </a:lnTo>
                  <a:cubicBezTo>
                    <a:pt x="29986694" y="2273995"/>
                    <a:pt x="29944783" y="2315905"/>
                    <a:pt x="29893983" y="23159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30050194" cy="2379405"/>
            </a:xfrm>
            <a:custGeom>
              <a:avLst/>
              <a:gdLst/>
              <a:ahLst/>
              <a:cxnLst/>
              <a:rect l="l" t="t" r="r" b="b"/>
              <a:pathLst>
                <a:path w="30050194" h="2379405">
                  <a:moveTo>
                    <a:pt x="29925733" y="59690"/>
                  </a:moveTo>
                  <a:cubicBezTo>
                    <a:pt x="29961294" y="59690"/>
                    <a:pt x="29990504" y="88900"/>
                    <a:pt x="29990504" y="124460"/>
                  </a:cubicBezTo>
                  <a:lnTo>
                    <a:pt x="29990504" y="2254945"/>
                  </a:lnTo>
                  <a:cubicBezTo>
                    <a:pt x="29990504" y="2290505"/>
                    <a:pt x="29961294" y="2319715"/>
                    <a:pt x="29925733" y="2319715"/>
                  </a:cubicBezTo>
                  <a:lnTo>
                    <a:pt x="124460" y="2319715"/>
                  </a:lnTo>
                  <a:cubicBezTo>
                    <a:pt x="88900" y="2319715"/>
                    <a:pt x="59690" y="2290505"/>
                    <a:pt x="59690" y="225494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9925733" y="59690"/>
                  </a:lnTo>
                  <a:moveTo>
                    <a:pt x="2992573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54945"/>
                  </a:lnTo>
                  <a:cubicBezTo>
                    <a:pt x="0" y="2323525"/>
                    <a:pt x="55880" y="2379405"/>
                    <a:pt x="124460" y="2379405"/>
                  </a:cubicBezTo>
                  <a:lnTo>
                    <a:pt x="29925733" y="2379405"/>
                  </a:lnTo>
                  <a:cubicBezTo>
                    <a:pt x="29994312" y="2379405"/>
                    <a:pt x="30050194" y="2323525"/>
                    <a:pt x="30050194" y="2254945"/>
                  </a:cubicBezTo>
                  <a:lnTo>
                    <a:pt x="30050194" y="124460"/>
                  </a:lnTo>
                  <a:cubicBezTo>
                    <a:pt x="30050194" y="55880"/>
                    <a:pt x="29994312" y="0"/>
                    <a:pt x="299257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985689" y="7822738"/>
            <a:ext cx="12615225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0"/>
              </a:lnSpc>
            </a:pPr>
            <a:r>
              <a:rPr lang="en-US" sz="33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Enregistrez-les et définissez-les comme arrière-plans virtuels</a:t>
            </a:r>
          </a:p>
        </p:txBody>
      </p:sp>
      <p:sp>
        <p:nvSpPr>
          <p:cNvPr id="21" name="Freeform 21"/>
          <p:cNvSpPr/>
          <p:nvPr/>
        </p:nvSpPr>
        <p:spPr>
          <a:xfrm>
            <a:off x="15557325" y="7758760"/>
            <a:ext cx="722792" cy="722792"/>
          </a:xfrm>
          <a:custGeom>
            <a:avLst/>
            <a:gdLst/>
            <a:ahLst/>
            <a:cxnLst/>
            <a:rect l="l" t="t" r="r" b="b"/>
            <a:pathLst>
              <a:path w="722792" h="722792">
                <a:moveTo>
                  <a:pt x="0" y="0"/>
                </a:moveTo>
                <a:lnTo>
                  <a:pt x="722792" y="0"/>
                </a:lnTo>
                <a:lnTo>
                  <a:pt x="722792" y="722793"/>
                </a:lnTo>
                <a:lnTo>
                  <a:pt x="0" y="7227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717</Words>
  <Application>Microsoft Office PowerPoint</Application>
  <PresentationFormat>Personnalisé</PresentationFormat>
  <Paragraphs>154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8" baseType="lpstr">
      <vt:lpstr>Roboto</vt:lpstr>
      <vt:lpstr>Quiglet</vt:lpstr>
      <vt:lpstr>Open Sauce Italics</vt:lpstr>
      <vt:lpstr>Space Mono</vt:lpstr>
      <vt:lpstr>Arial</vt:lpstr>
      <vt:lpstr>Open Sauce</vt:lpstr>
      <vt:lpstr>Be Vietnam Ultra-Bold</vt:lpstr>
      <vt:lpstr>Space Mono Bold</vt:lpstr>
      <vt:lpstr>Be Vietnam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Gris Bleu et Noir Numérisation Groupe Débat Futile Jeu Amusant Diaporama</dc:title>
  <dc:creator>wilfried</dc:creator>
  <cp:lastModifiedBy>wilfried</cp:lastModifiedBy>
  <cp:revision>14</cp:revision>
  <dcterms:created xsi:type="dcterms:W3CDTF">2006-08-16T00:00:00Z</dcterms:created>
  <dcterms:modified xsi:type="dcterms:W3CDTF">2025-03-11T09:28:47Z</dcterms:modified>
  <dc:identifier>DAGdYr1zU6Q</dc:identifier>
</cp:coreProperties>
</file>